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617" r:id="rId2"/>
    <p:sldId id="623" r:id="rId3"/>
    <p:sldId id="616" r:id="rId4"/>
    <p:sldId id="625" r:id="rId5"/>
    <p:sldId id="820" r:id="rId6"/>
    <p:sldId id="838" r:id="rId7"/>
    <p:sldId id="843" r:id="rId8"/>
    <p:sldId id="826" r:id="rId9"/>
    <p:sldId id="842" r:id="rId10"/>
    <p:sldId id="840" r:id="rId11"/>
    <p:sldId id="841" r:id="rId12"/>
    <p:sldId id="836" r:id="rId13"/>
    <p:sldId id="844" r:id="rId14"/>
    <p:sldId id="847" r:id="rId15"/>
    <p:sldId id="845" r:id="rId16"/>
    <p:sldId id="846" r:id="rId17"/>
    <p:sldId id="837" r:id="rId18"/>
    <p:sldId id="834" r:id="rId19"/>
    <p:sldId id="624" r:id="rId20"/>
    <p:sldId id="584" r:id="rId21"/>
  </p:sldIdLst>
  <p:sldSz cx="12192000" cy="6858000"/>
  <p:notesSz cx="6858000" cy="9144000"/>
  <p:custDataLst>
    <p:tags r:id="rId2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EF0"/>
    <a:srgbClr val="91A5AE"/>
    <a:srgbClr val="C8D3D8"/>
    <a:srgbClr val="C9D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26" autoAdjust="0"/>
  </p:normalViewPr>
  <p:slideViewPr>
    <p:cSldViewPr snapToGrid="0" snapToObjects="1">
      <p:cViewPr varScale="1">
        <p:scale>
          <a:sx n="50" d="100"/>
          <a:sy n="50" d="100"/>
        </p:scale>
        <p:origin x="1244" y="4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59" d="100"/>
          <a:sy n="59" d="100"/>
        </p:scale>
        <p:origin x="253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uning, Johanna" userId="30e46cbe-fc7b-4ad7-a003-65876bc3e0e8" providerId="ADAL" clId="{1956AD5C-0A79-425B-9BDC-01085A2FD10C}"/>
    <pc:docChg chg="custSel modSld modMainMaster">
      <pc:chgData name="Breuning, Johanna" userId="30e46cbe-fc7b-4ad7-a003-65876bc3e0e8" providerId="ADAL" clId="{1956AD5C-0A79-425B-9BDC-01085A2FD10C}" dt="2023-11-23T12:52:55.706" v="62"/>
      <pc:docMkLst>
        <pc:docMk/>
      </pc:docMkLst>
      <pc:sldChg chg="delSp modSp mod">
        <pc:chgData name="Breuning, Johanna" userId="30e46cbe-fc7b-4ad7-a003-65876bc3e0e8" providerId="ADAL" clId="{1956AD5C-0A79-425B-9BDC-01085A2FD10C}" dt="2023-11-23T12:50:55.620" v="32" actId="478"/>
        <pc:sldMkLst>
          <pc:docMk/>
          <pc:sldMk cId="2907736343" sldId="844"/>
        </pc:sldMkLst>
        <pc:spChg chg="del mod">
          <ac:chgData name="Breuning, Johanna" userId="30e46cbe-fc7b-4ad7-a003-65876bc3e0e8" providerId="ADAL" clId="{1956AD5C-0A79-425B-9BDC-01085A2FD10C}" dt="2023-11-23T12:50:55.620" v="32" actId="478"/>
          <ac:spMkLst>
            <pc:docMk/>
            <pc:sldMk cId="2907736343" sldId="844"/>
            <ac:spMk id="6" creationId="{2579ED1B-7235-B39C-EC91-B4F8DDB4A582}"/>
          </ac:spMkLst>
        </pc:spChg>
      </pc:sldChg>
      <pc:sldMasterChg chg="addSp modSp mod">
        <pc:chgData name="Breuning, Johanna" userId="30e46cbe-fc7b-4ad7-a003-65876bc3e0e8" providerId="ADAL" clId="{1956AD5C-0A79-425B-9BDC-01085A2FD10C}" dt="2023-11-23T12:52:55.706" v="62"/>
        <pc:sldMasterMkLst>
          <pc:docMk/>
          <pc:sldMasterMk cId="2741245615" sldId="2147483648"/>
        </pc:sldMasterMkLst>
        <pc:spChg chg="add mod ord modVis">
          <ac:chgData name="Breuning, Johanna" userId="30e46cbe-fc7b-4ad7-a003-65876bc3e0e8" providerId="ADAL" clId="{1956AD5C-0A79-425B-9BDC-01085A2FD10C}" dt="2023-11-23T12:52:55.706" v="62"/>
          <ac:spMkLst>
            <pc:docMk/>
            <pc:sldMasterMk cId="2741245615" sldId="2147483648"/>
            <ac:spMk id="3" creationId="{83C18CAD-A46B-AFC9-9A30-D3962560BD4F}"/>
          </ac:spMkLst>
        </pc:sp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135889F-BEE7-D246-8EC9-161E6F835C6E}"/>
              </a:ext>
            </a:extLst>
          </p:cNvPr>
          <p:cNvSpPr>
            <a:spLocks noGrp="1"/>
          </p:cNvSpPr>
          <p:nvPr>
            <p:ph type="hdr" sz="quarter"/>
          </p:nvPr>
        </p:nvSpPr>
        <p:spPr>
          <a:xfrm>
            <a:off x="482838" y="299100"/>
            <a:ext cx="2811566" cy="458788"/>
          </a:xfrm>
          <a:prstGeom prst="rect">
            <a:avLst/>
          </a:prstGeom>
        </p:spPr>
        <p:txBody>
          <a:bodyPr vert="horz" lIns="0" tIns="0" rIns="0" bIns="0" rtlCol="0"/>
          <a:lstStyle>
            <a:lvl1pPr algn="l">
              <a:defRPr sz="1200"/>
            </a:lvl1pPr>
          </a:lstStyle>
          <a:p>
            <a:endParaRPr lang="nl-NL" sz="1000" dirty="0">
              <a:latin typeface="Arial" panose="020B0604020202020204" pitchFamily="34" charset="0"/>
              <a:cs typeface="Arial" panose="020B0604020202020204" pitchFamily="34" charset="0"/>
            </a:endParaRPr>
          </a:p>
        </p:txBody>
      </p:sp>
      <p:sp>
        <p:nvSpPr>
          <p:cNvPr id="3" name="Tijdelijke aanduiding voor datum 2">
            <a:extLst>
              <a:ext uri="{FF2B5EF4-FFF2-40B4-BE49-F238E27FC236}">
                <a16:creationId xmlns:a16="http://schemas.microsoft.com/office/drawing/2014/main" id="{F10083A9-0A0B-BD40-856E-7DC0F93DE0EE}"/>
              </a:ext>
            </a:extLst>
          </p:cNvPr>
          <p:cNvSpPr>
            <a:spLocks noGrp="1"/>
          </p:cNvSpPr>
          <p:nvPr>
            <p:ph type="dt" sz="quarter" idx="1"/>
          </p:nvPr>
        </p:nvSpPr>
        <p:spPr>
          <a:xfrm>
            <a:off x="3563596" y="299100"/>
            <a:ext cx="2811566" cy="458788"/>
          </a:xfrm>
          <a:prstGeom prst="rect">
            <a:avLst/>
          </a:prstGeom>
        </p:spPr>
        <p:txBody>
          <a:bodyPr vert="horz" lIns="0" tIns="0" rIns="0" bIns="0" rtlCol="0"/>
          <a:lstStyle>
            <a:lvl1pPr algn="r">
              <a:defRPr sz="1200"/>
            </a:lvl1pPr>
          </a:lstStyle>
          <a:p>
            <a:fld id="{A34DF070-8E5B-CC49-B8B4-7076285CB242}" type="datetimeFigureOut">
              <a:rPr lang="nl-NL" sz="1000" smtClean="0">
                <a:latin typeface="Arial" panose="020B0604020202020204" pitchFamily="34" charset="0"/>
                <a:cs typeface="Arial" panose="020B0604020202020204" pitchFamily="34" charset="0"/>
              </a:rPr>
              <a:t>23-11-2023</a:t>
            </a:fld>
            <a:endParaRPr lang="nl-NL" sz="1000" dirty="0">
              <a:latin typeface="Arial" panose="020B0604020202020204" pitchFamily="34" charset="0"/>
              <a:cs typeface="Arial" panose="020B0604020202020204" pitchFamily="34" charset="0"/>
            </a:endParaRPr>
          </a:p>
        </p:txBody>
      </p:sp>
      <p:sp>
        <p:nvSpPr>
          <p:cNvPr id="4" name="Tijdelijke aanduiding voor voettekst 3">
            <a:extLst>
              <a:ext uri="{FF2B5EF4-FFF2-40B4-BE49-F238E27FC236}">
                <a16:creationId xmlns:a16="http://schemas.microsoft.com/office/drawing/2014/main" id="{25313DD2-3FCD-EF4F-86DB-7B5731AC0CEC}"/>
              </a:ext>
            </a:extLst>
          </p:cNvPr>
          <p:cNvSpPr>
            <a:spLocks noGrp="1"/>
          </p:cNvSpPr>
          <p:nvPr>
            <p:ph type="ftr" sz="quarter" idx="2"/>
          </p:nvPr>
        </p:nvSpPr>
        <p:spPr>
          <a:xfrm>
            <a:off x="482838" y="8386113"/>
            <a:ext cx="2811566" cy="458787"/>
          </a:xfrm>
          <a:prstGeom prst="rect">
            <a:avLst/>
          </a:prstGeom>
        </p:spPr>
        <p:txBody>
          <a:bodyPr vert="horz" lIns="0" tIns="0" rIns="0" bIns="0" rtlCol="0" anchor="b"/>
          <a:lstStyle>
            <a:lvl1pPr algn="l">
              <a:defRPr sz="1200"/>
            </a:lvl1pPr>
          </a:lstStyle>
          <a:p>
            <a:endParaRPr lang="nl-NL" sz="1000" dirty="0">
              <a:latin typeface="Arial" panose="020B0604020202020204" pitchFamily="34" charset="0"/>
              <a:cs typeface="Arial" panose="020B0604020202020204" pitchFamily="34" charset="0"/>
            </a:endParaRPr>
          </a:p>
        </p:txBody>
      </p:sp>
      <p:sp>
        <p:nvSpPr>
          <p:cNvPr id="5" name="Tijdelijke aanduiding voor dianummer 4">
            <a:extLst>
              <a:ext uri="{FF2B5EF4-FFF2-40B4-BE49-F238E27FC236}">
                <a16:creationId xmlns:a16="http://schemas.microsoft.com/office/drawing/2014/main" id="{748641C9-4DD1-C14F-8831-692DEDA3C71E}"/>
              </a:ext>
            </a:extLst>
          </p:cNvPr>
          <p:cNvSpPr>
            <a:spLocks noGrp="1"/>
          </p:cNvSpPr>
          <p:nvPr>
            <p:ph type="sldNum" sz="quarter" idx="3"/>
          </p:nvPr>
        </p:nvSpPr>
        <p:spPr>
          <a:xfrm>
            <a:off x="3563596" y="8386113"/>
            <a:ext cx="537835" cy="458787"/>
          </a:xfrm>
          <a:prstGeom prst="rect">
            <a:avLst/>
          </a:prstGeom>
        </p:spPr>
        <p:txBody>
          <a:bodyPr vert="horz" lIns="0" tIns="0" rIns="0" bIns="0" rtlCol="0" anchor="b"/>
          <a:lstStyle>
            <a:lvl1pPr algn="r">
              <a:defRPr sz="1200"/>
            </a:lvl1pPr>
          </a:lstStyle>
          <a:p>
            <a:pPr algn="l"/>
            <a:fld id="{6396F89D-3030-594C-9DA4-A781977EA962}" type="slidenum">
              <a:rPr lang="nl-NL" sz="1000" smtClean="0">
                <a:latin typeface="Arial" panose="020B0604020202020204" pitchFamily="34" charset="0"/>
                <a:cs typeface="Arial" panose="020B0604020202020204" pitchFamily="34" charset="0"/>
              </a:rPr>
              <a:pPr algn="l"/>
              <a:t>‹nr.›</a:t>
            </a:fld>
            <a:endParaRPr lang="nl-NL" sz="1000"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FFB51F8-21D6-CA42-87E1-8897ADAB33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2794" y="8674626"/>
            <a:ext cx="902368" cy="170274"/>
          </a:xfrm>
          <a:prstGeom prst="rect">
            <a:avLst/>
          </a:prstGeom>
        </p:spPr>
      </p:pic>
    </p:spTree>
    <p:extLst>
      <p:ext uri="{BB962C8B-B14F-4D97-AF65-F5344CB8AC3E}">
        <p14:creationId xmlns:p14="http://schemas.microsoft.com/office/powerpoint/2010/main" val="74248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5800" y="342106"/>
            <a:ext cx="2219770" cy="458788"/>
          </a:xfrm>
          <a:prstGeom prst="rect">
            <a:avLst/>
          </a:prstGeom>
        </p:spPr>
        <p:txBody>
          <a:bodyPr vert="horz" lIns="0" tIns="0" rIns="0" bIns="0" rtlCol="0"/>
          <a:lstStyle>
            <a:lvl1pPr algn="l">
              <a:defRPr sz="1000">
                <a:latin typeface="Arial" panose="020B0604020202020204" pitchFamily="34" charset="0"/>
                <a:cs typeface="Arial" panose="020B0604020202020204" pitchFamily="34" charset="0"/>
              </a:defRPr>
            </a:lvl1pPr>
          </a:lstStyle>
          <a:p>
            <a:endParaRPr lang="nl-NL" sz="1000" dirty="0"/>
          </a:p>
        </p:txBody>
      </p:sp>
      <p:sp>
        <p:nvSpPr>
          <p:cNvPr id="3" name="Tijdelijke aanduiding voor datum 2"/>
          <p:cNvSpPr>
            <a:spLocks noGrp="1"/>
          </p:cNvSpPr>
          <p:nvPr>
            <p:ph type="dt" idx="1"/>
          </p:nvPr>
        </p:nvSpPr>
        <p:spPr>
          <a:xfrm>
            <a:off x="3952428" y="342106"/>
            <a:ext cx="2219771" cy="458788"/>
          </a:xfrm>
          <a:prstGeom prst="rect">
            <a:avLst/>
          </a:prstGeom>
        </p:spPr>
        <p:txBody>
          <a:bodyPr vert="horz" lIns="0" tIns="0" rIns="0" bIns="0" rtlCol="0"/>
          <a:lstStyle>
            <a:lvl1pPr algn="r">
              <a:defRPr sz="1000">
                <a:latin typeface="Arial" panose="020B0604020202020204" pitchFamily="34" charset="0"/>
                <a:cs typeface="Arial" panose="020B0604020202020204" pitchFamily="34" charset="0"/>
              </a:defRPr>
            </a:lvl1pPr>
          </a:lstStyle>
          <a:p>
            <a:fld id="{C452CE01-F0EE-0542-9C7C-A6A119AE24D4}" type="datetimeFigureOut">
              <a:rPr lang="nl-NL" smtClean="0"/>
              <a:pPr/>
              <a:t>23-11-2023</a:t>
            </a:fld>
            <a:endParaRPr lang="nl-NL" sz="100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schemeClr val="bg1">
                <a:lumMod val="85000"/>
              </a:schemeClr>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685800" y="8226426"/>
            <a:ext cx="2219770" cy="458787"/>
          </a:xfrm>
          <a:prstGeom prst="rect">
            <a:avLst/>
          </a:prstGeom>
        </p:spPr>
        <p:txBody>
          <a:bodyPr vert="horz" lIns="0" tIns="0" rIns="0" bIns="0" rtlCol="0" anchor="b"/>
          <a:lstStyle>
            <a:lvl1pPr algn="l">
              <a:defRPr sz="1000">
                <a:latin typeface="Arial" panose="020B0604020202020204" pitchFamily="34" charset="0"/>
                <a:cs typeface="Arial" panose="020B0604020202020204" pitchFamily="34" charset="0"/>
              </a:defRPr>
            </a:lvl1pPr>
          </a:lstStyle>
          <a:p>
            <a:endParaRPr lang="nl-NL" sz="1000" dirty="0"/>
          </a:p>
        </p:txBody>
      </p:sp>
      <p:sp>
        <p:nvSpPr>
          <p:cNvPr id="7" name="Tijdelijke aanduiding voor dianummer 6"/>
          <p:cNvSpPr>
            <a:spLocks noGrp="1"/>
          </p:cNvSpPr>
          <p:nvPr>
            <p:ph type="sldNum" sz="quarter" idx="5"/>
          </p:nvPr>
        </p:nvSpPr>
        <p:spPr>
          <a:xfrm>
            <a:off x="3004915" y="8226426"/>
            <a:ext cx="848169" cy="458787"/>
          </a:xfrm>
          <a:prstGeom prst="rect">
            <a:avLst/>
          </a:prstGeom>
        </p:spPr>
        <p:txBody>
          <a:bodyPr vert="horz" lIns="0" tIns="0" rIns="0" bIns="0" rtlCol="0" anchor="b"/>
          <a:lstStyle>
            <a:lvl1pPr algn="ctr">
              <a:defRPr sz="1000">
                <a:latin typeface="Arial" panose="020B0604020202020204" pitchFamily="34" charset="0"/>
                <a:cs typeface="Arial" panose="020B0604020202020204" pitchFamily="34" charset="0"/>
              </a:defRPr>
            </a:lvl1pPr>
          </a:lstStyle>
          <a:p>
            <a:fld id="{7F402A06-7FC3-1644-A096-6463E52B584B}" type="slidenum">
              <a:rPr lang="nl-NL" smtClean="0"/>
              <a:pPr/>
              <a:t>‹nr.›</a:t>
            </a:fld>
            <a:endParaRPr lang="nl-NL" sz="1000"/>
          </a:p>
        </p:txBody>
      </p:sp>
      <p:pic>
        <p:nvPicPr>
          <p:cNvPr id="8" name="Afbeelding 7">
            <a:extLst>
              <a:ext uri="{FF2B5EF4-FFF2-40B4-BE49-F238E27FC236}">
                <a16:creationId xmlns:a16="http://schemas.microsoft.com/office/drawing/2014/main" id="{9C7E1393-0D5C-B44D-AFC7-654C2CCD98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831" y="8514939"/>
            <a:ext cx="902368" cy="170274"/>
          </a:xfrm>
          <a:prstGeom prst="rect">
            <a:avLst/>
          </a:prstGeom>
        </p:spPr>
      </p:pic>
    </p:spTree>
    <p:extLst>
      <p:ext uri="{BB962C8B-B14F-4D97-AF65-F5344CB8AC3E}">
        <p14:creationId xmlns:p14="http://schemas.microsoft.com/office/powerpoint/2010/main" val="120924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Johanna</a:t>
            </a:r>
          </a:p>
        </p:txBody>
      </p:sp>
      <p:sp>
        <p:nvSpPr>
          <p:cNvPr id="4" name="Tijdelijke aanduiding voor dianummer 3"/>
          <p:cNvSpPr>
            <a:spLocks noGrp="1"/>
          </p:cNvSpPr>
          <p:nvPr>
            <p:ph type="sldNum" sz="quarter" idx="5"/>
          </p:nvPr>
        </p:nvSpPr>
        <p:spPr/>
        <p:txBody>
          <a:bodyPr/>
          <a:lstStyle/>
          <a:p>
            <a:pPr defTabSz="990478">
              <a:defRPr/>
            </a:pPr>
            <a:fld id="{7F402A06-7FC3-1644-A096-6463E52B584B}" type="slidenum">
              <a:rPr lang="nl-NL">
                <a:solidFill>
                  <a:prstClr val="black"/>
                </a:solidFill>
              </a:rPr>
              <a:pPr defTabSz="990478">
                <a:defRPr/>
              </a:pPr>
              <a:t>1</a:t>
            </a:fld>
            <a:endParaRPr lang="nl-NL">
              <a:solidFill>
                <a:prstClr val="black"/>
              </a:solidFill>
            </a:endParaRPr>
          </a:p>
        </p:txBody>
      </p:sp>
    </p:spTree>
    <p:extLst>
      <p:ext uri="{BB962C8B-B14F-4D97-AF65-F5344CB8AC3E}">
        <p14:creationId xmlns:p14="http://schemas.microsoft.com/office/powerpoint/2010/main" val="2272591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Marcel</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10</a:t>
            </a:fld>
            <a:endParaRPr lang="nl-NL" sz="1100"/>
          </a:p>
        </p:txBody>
      </p:sp>
    </p:spTree>
    <p:extLst>
      <p:ext uri="{BB962C8B-B14F-4D97-AF65-F5344CB8AC3E}">
        <p14:creationId xmlns:p14="http://schemas.microsoft.com/office/powerpoint/2010/main" val="1210288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Marcel</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11</a:t>
            </a:fld>
            <a:endParaRPr lang="nl-NL" sz="1100"/>
          </a:p>
        </p:txBody>
      </p:sp>
    </p:spTree>
    <p:extLst>
      <p:ext uri="{BB962C8B-B14F-4D97-AF65-F5344CB8AC3E}">
        <p14:creationId xmlns:p14="http://schemas.microsoft.com/office/powerpoint/2010/main" val="343471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Marcel</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12</a:t>
            </a:fld>
            <a:endParaRPr lang="nl-NL" sz="1100"/>
          </a:p>
        </p:txBody>
      </p:sp>
    </p:spTree>
    <p:extLst>
      <p:ext uri="{BB962C8B-B14F-4D97-AF65-F5344CB8AC3E}">
        <p14:creationId xmlns:p14="http://schemas.microsoft.com/office/powerpoint/2010/main" val="4142377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Johanna</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13</a:t>
            </a:fld>
            <a:endParaRPr lang="nl-NL" sz="1000"/>
          </a:p>
        </p:txBody>
      </p:sp>
    </p:spTree>
    <p:extLst>
      <p:ext uri="{BB962C8B-B14F-4D97-AF65-F5344CB8AC3E}">
        <p14:creationId xmlns:p14="http://schemas.microsoft.com/office/powerpoint/2010/main" val="317536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Laurens</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14</a:t>
            </a:fld>
            <a:endParaRPr lang="nl-NL" sz="1000"/>
          </a:p>
        </p:txBody>
      </p:sp>
    </p:spTree>
    <p:extLst>
      <p:ext uri="{BB962C8B-B14F-4D97-AF65-F5344CB8AC3E}">
        <p14:creationId xmlns:p14="http://schemas.microsoft.com/office/powerpoint/2010/main" val="104053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Laurens</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15</a:t>
            </a:fld>
            <a:endParaRPr lang="nl-NL" sz="1000"/>
          </a:p>
        </p:txBody>
      </p:sp>
    </p:spTree>
    <p:extLst>
      <p:ext uri="{BB962C8B-B14F-4D97-AF65-F5344CB8AC3E}">
        <p14:creationId xmlns:p14="http://schemas.microsoft.com/office/powerpoint/2010/main" val="66533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Laurens</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16</a:t>
            </a:fld>
            <a:endParaRPr lang="nl-NL" sz="1000"/>
          </a:p>
        </p:txBody>
      </p:sp>
    </p:spTree>
    <p:extLst>
      <p:ext uri="{BB962C8B-B14F-4D97-AF65-F5344CB8AC3E}">
        <p14:creationId xmlns:p14="http://schemas.microsoft.com/office/powerpoint/2010/main" val="250683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7200" b="0" dirty="0"/>
              <a:t>Marcel/Laurens</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17</a:t>
            </a:fld>
            <a:endParaRPr lang="nl-NL" sz="1100"/>
          </a:p>
        </p:txBody>
      </p:sp>
    </p:spTree>
    <p:extLst>
      <p:ext uri="{BB962C8B-B14F-4D97-AF65-F5344CB8AC3E}">
        <p14:creationId xmlns:p14="http://schemas.microsoft.com/office/powerpoint/2010/main" val="212525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Johanna</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18</a:t>
            </a:fld>
            <a:endParaRPr lang="nl-NL" sz="1100"/>
          </a:p>
        </p:txBody>
      </p:sp>
    </p:spTree>
    <p:extLst>
      <p:ext uri="{BB962C8B-B14F-4D97-AF65-F5344CB8AC3E}">
        <p14:creationId xmlns:p14="http://schemas.microsoft.com/office/powerpoint/2010/main" val="118058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Johanna</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2</a:t>
            </a:fld>
            <a:endParaRPr lang="nl-NL" sz="1000"/>
          </a:p>
        </p:txBody>
      </p:sp>
    </p:spTree>
    <p:extLst>
      <p:ext uri="{BB962C8B-B14F-4D97-AF65-F5344CB8AC3E}">
        <p14:creationId xmlns:p14="http://schemas.microsoft.com/office/powerpoint/2010/main" val="404915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Johanna</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3</a:t>
            </a:fld>
            <a:endParaRPr lang="nl-NL" sz="1000"/>
          </a:p>
        </p:txBody>
      </p:sp>
    </p:spTree>
    <p:extLst>
      <p:ext uri="{BB962C8B-B14F-4D97-AF65-F5344CB8AC3E}">
        <p14:creationId xmlns:p14="http://schemas.microsoft.com/office/powerpoint/2010/main" val="107373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Laurens</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4</a:t>
            </a:fld>
            <a:endParaRPr lang="nl-NL" sz="1000"/>
          </a:p>
        </p:txBody>
      </p:sp>
    </p:spTree>
    <p:extLst>
      <p:ext uri="{BB962C8B-B14F-4D97-AF65-F5344CB8AC3E}">
        <p14:creationId xmlns:p14="http://schemas.microsoft.com/office/powerpoint/2010/main" val="374827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Laurens</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5</a:t>
            </a:fld>
            <a:endParaRPr lang="nl-NL"/>
          </a:p>
        </p:txBody>
      </p:sp>
    </p:spTree>
    <p:extLst>
      <p:ext uri="{BB962C8B-B14F-4D97-AF65-F5344CB8AC3E}">
        <p14:creationId xmlns:p14="http://schemas.microsoft.com/office/powerpoint/2010/main" val="393195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 Laurens</a:t>
            </a:r>
            <a:endParaRPr lang="nl-NL" dirty="0"/>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6</a:t>
            </a:fld>
            <a:endParaRPr lang="nl-NL" sz="1100"/>
          </a:p>
        </p:txBody>
      </p:sp>
    </p:spTree>
    <p:extLst>
      <p:ext uri="{BB962C8B-B14F-4D97-AF65-F5344CB8AC3E}">
        <p14:creationId xmlns:p14="http://schemas.microsoft.com/office/powerpoint/2010/main" val="61242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Marcel</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7</a:t>
            </a:fld>
            <a:endParaRPr lang="nl-NL" sz="1100"/>
          </a:p>
        </p:txBody>
      </p:sp>
    </p:spTree>
    <p:extLst>
      <p:ext uri="{BB962C8B-B14F-4D97-AF65-F5344CB8AC3E}">
        <p14:creationId xmlns:p14="http://schemas.microsoft.com/office/powerpoint/2010/main" val="61242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Marcel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8</a:t>
            </a:fld>
            <a:endParaRPr lang="nl-NL" sz="1100"/>
          </a:p>
        </p:txBody>
      </p:sp>
    </p:spTree>
    <p:extLst>
      <p:ext uri="{BB962C8B-B14F-4D97-AF65-F5344CB8AC3E}">
        <p14:creationId xmlns:p14="http://schemas.microsoft.com/office/powerpoint/2010/main" val="61242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Marcel</a:t>
            </a:r>
          </a:p>
        </p:txBody>
      </p:sp>
      <p:sp>
        <p:nvSpPr>
          <p:cNvPr id="4" name="Tijdelijke aanduiding voor dianummer 3"/>
          <p:cNvSpPr>
            <a:spLocks noGrp="1"/>
          </p:cNvSpPr>
          <p:nvPr>
            <p:ph type="sldNum" sz="quarter" idx="5"/>
          </p:nvPr>
        </p:nvSpPr>
        <p:spPr/>
        <p:txBody>
          <a:bodyPr/>
          <a:lstStyle/>
          <a:p>
            <a:fld id="{7F402A06-7FC3-1644-A096-6463E52B584B}" type="slidenum">
              <a:rPr lang="nl-NL" smtClean="0"/>
              <a:pPr/>
              <a:t>9</a:t>
            </a:fld>
            <a:endParaRPr lang="nl-NL" sz="1100"/>
          </a:p>
        </p:txBody>
      </p:sp>
    </p:spTree>
    <p:extLst>
      <p:ext uri="{BB962C8B-B14F-4D97-AF65-F5344CB8AC3E}">
        <p14:creationId xmlns:p14="http://schemas.microsoft.com/office/powerpoint/2010/main" val="3837348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image" Target="../media/image8.jpe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emf"/><Relationship Id="rId4" Type="http://schemas.openxmlformats.org/officeDocument/2006/relationships/image" Target="../media/image9.jpe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emf"/><Relationship Id="rId4" Type="http://schemas.openxmlformats.org/officeDocument/2006/relationships/image" Target="../media/image9.jpe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emf"/><Relationship Id="rId4"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4.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4.emf"/></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4.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emf"/><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EAEEF0"/>
        </a:solidFill>
        <a:effectLst/>
      </p:bgPr>
    </p:bg>
    <p:spTree>
      <p:nvGrpSpPr>
        <p:cNvPr id="1" name=""/>
        <p:cNvGrpSpPr/>
        <p:nvPr/>
      </p:nvGrpSpPr>
      <p:grpSpPr>
        <a:xfrm>
          <a:off x="0" y="0"/>
          <a:ext cx="0" cy="0"/>
          <a:chOff x="0" y="0"/>
          <a:chExt cx="0" cy="0"/>
        </a:xfrm>
      </p:grpSpPr>
      <p:pic>
        <p:nvPicPr>
          <p:cNvPr id="199" name="Picture 10" descr="A close up of a logo&#10;&#10;Description automatically generated">
            <a:extLst>
              <a:ext uri="{FF2B5EF4-FFF2-40B4-BE49-F238E27FC236}">
                <a16:creationId xmlns:a16="http://schemas.microsoft.com/office/drawing/2014/main" id="{3F744EDE-D865-2344-BEAE-CF6E9F5A94C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 y="2"/>
            <a:ext cx="12192000" cy="6858000"/>
          </a:xfrm>
          <a:prstGeom prst="rect">
            <a:avLst/>
          </a:prstGeom>
        </p:spPr>
      </p:pic>
      <p:grpSp>
        <p:nvGrpSpPr>
          <p:cNvPr id="127" name="Groep 126">
            <a:extLst>
              <a:ext uri="{FF2B5EF4-FFF2-40B4-BE49-F238E27FC236}">
                <a16:creationId xmlns:a16="http://schemas.microsoft.com/office/drawing/2014/main" id="{AD4D046D-E698-6D4C-A502-00CF6BDAE974}"/>
              </a:ext>
            </a:extLst>
          </p:cNvPr>
          <p:cNvGrpSpPr/>
          <p:nvPr userDrawn="1"/>
        </p:nvGrpSpPr>
        <p:grpSpPr>
          <a:xfrm>
            <a:off x="1" y="2675973"/>
            <a:ext cx="7481598" cy="2877733"/>
            <a:chOff x="1" y="2675973"/>
            <a:chExt cx="7481385" cy="2877733"/>
          </a:xfrm>
        </p:grpSpPr>
        <p:cxnSp>
          <p:nvCxnSpPr>
            <p:cNvPr id="187" name="Rechte verbindingslijn 186">
              <a:extLst>
                <a:ext uri="{FF2B5EF4-FFF2-40B4-BE49-F238E27FC236}">
                  <a16:creationId xmlns:a16="http://schemas.microsoft.com/office/drawing/2014/main" id="{82B16E15-8EA1-AF43-A629-661EB4064AEF}"/>
                </a:ext>
              </a:extLst>
            </p:cNvPr>
            <p:cNvCxnSpPr>
              <a:cxnSpLocks/>
            </p:cNvCxnSpPr>
            <p:nvPr userDrawn="1"/>
          </p:nvCxnSpPr>
          <p:spPr>
            <a:xfrm>
              <a:off x="1" y="5553706"/>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78541906-1F5C-9E41-8666-7DB3A71234BE}"/>
                </a:ext>
              </a:extLst>
            </p:cNvPr>
            <p:cNvCxnSpPr>
              <a:cxnSpLocks/>
            </p:cNvCxnSpPr>
            <p:nvPr userDrawn="1"/>
          </p:nvCxnSpPr>
          <p:spPr>
            <a:xfrm>
              <a:off x="1" y="3395405"/>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9A47C774-8042-C244-B750-17895DC6C6B1}"/>
                </a:ext>
              </a:extLst>
            </p:cNvPr>
            <p:cNvCxnSpPr>
              <a:cxnSpLocks/>
            </p:cNvCxnSpPr>
            <p:nvPr userDrawn="1"/>
          </p:nvCxnSpPr>
          <p:spPr>
            <a:xfrm>
              <a:off x="1" y="4114838"/>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340CA3B2-077E-6349-B867-6CDB832173B5}"/>
                </a:ext>
              </a:extLst>
            </p:cNvPr>
            <p:cNvCxnSpPr>
              <a:cxnSpLocks/>
            </p:cNvCxnSpPr>
            <p:nvPr userDrawn="1"/>
          </p:nvCxnSpPr>
          <p:spPr>
            <a:xfrm>
              <a:off x="1" y="4834271"/>
              <a:ext cx="7481385"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1" name="Rechte verbindingslijn 190">
              <a:extLst>
                <a:ext uri="{FF2B5EF4-FFF2-40B4-BE49-F238E27FC236}">
                  <a16:creationId xmlns:a16="http://schemas.microsoft.com/office/drawing/2014/main" id="{93EA37E2-938C-374D-92D1-CF13467B484E}"/>
                </a:ext>
              </a:extLst>
            </p:cNvPr>
            <p:cNvCxnSpPr>
              <a:cxnSpLocks/>
            </p:cNvCxnSpPr>
            <p:nvPr userDrawn="1"/>
          </p:nvCxnSpPr>
          <p:spPr>
            <a:xfrm>
              <a:off x="1" y="2675973"/>
              <a:ext cx="7480800"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95" name="Groep 194">
            <a:extLst>
              <a:ext uri="{FF2B5EF4-FFF2-40B4-BE49-F238E27FC236}">
                <a16:creationId xmlns:a16="http://schemas.microsoft.com/office/drawing/2014/main" id="{4B55ED01-1C46-6C46-91AE-FCC559FB2AE2}"/>
              </a:ext>
            </a:extLst>
          </p:cNvPr>
          <p:cNvGrpSpPr/>
          <p:nvPr userDrawn="1"/>
        </p:nvGrpSpPr>
        <p:grpSpPr>
          <a:xfrm>
            <a:off x="351601" y="2009211"/>
            <a:ext cx="6466878" cy="4057765"/>
            <a:chOff x="351601" y="2009211"/>
            <a:chExt cx="6466878" cy="4057765"/>
          </a:xfrm>
        </p:grpSpPr>
        <p:cxnSp>
          <p:nvCxnSpPr>
            <p:cNvPr id="178" name="Rechte verbindingslijn 177">
              <a:extLst>
                <a:ext uri="{FF2B5EF4-FFF2-40B4-BE49-F238E27FC236}">
                  <a16:creationId xmlns:a16="http://schemas.microsoft.com/office/drawing/2014/main" id="{E7E87B1C-3B1F-6F47-900D-D15C8E330F1A}"/>
                </a:ext>
              </a:extLst>
            </p:cNvPr>
            <p:cNvCxnSpPr>
              <a:cxnSpLocks/>
            </p:cNvCxnSpPr>
            <p:nvPr userDrawn="1"/>
          </p:nvCxnSpPr>
          <p:spPr>
            <a:xfrm>
              <a:off x="351601"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79" name="Rechte verbindingslijn 178">
              <a:extLst>
                <a:ext uri="{FF2B5EF4-FFF2-40B4-BE49-F238E27FC236}">
                  <a16:creationId xmlns:a16="http://schemas.microsoft.com/office/drawing/2014/main" id="{CD4DA91E-6465-3E4E-B3F2-A8BEADDD6E3C}"/>
                </a:ext>
              </a:extLst>
            </p:cNvPr>
            <p:cNvCxnSpPr>
              <a:cxnSpLocks/>
            </p:cNvCxnSpPr>
            <p:nvPr userDrawn="1"/>
          </p:nvCxnSpPr>
          <p:spPr>
            <a:xfrm>
              <a:off x="1070143"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894CAE47-B70B-5449-B3B8-7A23317992FC}"/>
                </a:ext>
              </a:extLst>
            </p:cNvPr>
            <p:cNvCxnSpPr>
              <a:cxnSpLocks/>
            </p:cNvCxnSpPr>
            <p:nvPr userDrawn="1"/>
          </p:nvCxnSpPr>
          <p:spPr>
            <a:xfrm>
              <a:off x="1788685"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A5ED11D8-C80F-084A-B52C-5D5E1C4C6464}"/>
                </a:ext>
              </a:extLst>
            </p:cNvPr>
            <p:cNvCxnSpPr>
              <a:cxnSpLocks/>
            </p:cNvCxnSpPr>
            <p:nvPr userDrawn="1"/>
          </p:nvCxnSpPr>
          <p:spPr>
            <a:xfrm>
              <a:off x="2507227"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D7DBC3CB-7D40-2746-B3AD-C1B2E5BC9794}"/>
                </a:ext>
              </a:extLst>
            </p:cNvPr>
            <p:cNvCxnSpPr>
              <a:cxnSpLocks/>
            </p:cNvCxnSpPr>
            <p:nvPr userDrawn="1"/>
          </p:nvCxnSpPr>
          <p:spPr>
            <a:xfrm>
              <a:off x="3225769"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Rechte verbindingslijn 182">
              <a:extLst>
                <a:ext uri="{FF2B5EF4-FFF2-40B4-BE49-F238E27FC236}">
                  <a16:creationId xmlns:a16="http://schemas.microsoft.com/office/drawing/2014/main" id="{039F6033-BAF0-F04D-9EEA-6E9FF6B69292}"/>
                </a:ext>
              </a:extLst>
            </p:cNvPr>
            <p:cNvCxnSpPr>
              <a:cxnSpLocks/>
            </p:cNvCxnSpPr>
            <p:nvPr userDrawn="1"/>
          </p:nvCxnSpPr>
          <p:spPr>
            <a:xfrm>
              <a:off x="3944311"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Rechte verbindingslijn 183">
              <a:extLst>
                <a:ext uri="{FF2B5EF4-FFF2-40B4-BE49-F238E27FC236}">
                  <a16:creationId xmlns:a16="http://schemas.microsoft.com/office/drawing/2014/main" id="{BB7810E5-E54A-A746-942B-EC1F36C79A74}"/>
                </a:ext>
              </a:extLst>
            </p:cNvPr>
            <p:cNvCxnSpPr>
              <a:cxnSpLocks/>
            </p:cNvCxnSpPr>
            <p:nvPr userDrawn="1"/>
          </p:nvCxnSpPr>
          <p:spPr>
            <a:xfrm>
              <a:off x="4662853"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3B9232F3-C0B7-F849-8757-FC31BD65BA08}"/>
                </a:ext>
              </a:extLst>
            </p:cNvPr>
            <p:cNvCxnSpPr>
              <a:cxnSpLocks/>
            </p:cNvCxnSpPr>
            <p:nvPr userDrawn="1"/>
          </p:nvCxnSpPr>
          <p:spPr>
            <a:xfrm>
              <a:off x="5381395"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8D77C085-7056-BD45-8517-17A05109F908}"/>
                </a:ext>
              </a:extLst>
            </p:cNvPr>
            <p:cNvCxnSpPr>
              <a:cxnSpLocks/>
            </p:cNvCxnSpPr>
            <p:nvPr userDrawn="1"/>
          </p:nvCxnSpPr>
          <p:spPr>
            <a:xfrm>
              <a:off x="6096000"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Rechte verbindingslijn 196">
              <a:extLst>
                <a:ext uri="{FF2B5EF4-FFF2-40B4-BE49-F238E27FC236}">
                  <a16:creationId xmlns:a16="http://schemas.microsoft.com/office/drawing/2014/main" id="{B4A91797-B119-104F-B7E5-F29E4F99444D}"/>
                </a:ext>
              </a:extLst>
            </p:cNvPr>
            <p:cNvCxnSpPr>
              <a:cxnSpLocks/>
            </p:cNvCxnSpPr>
            <p:nvPr userDrawn="1"/>
          </p:nvCxnSpPr>
          <p:spPr>
            <a:xfrm>
              <a:off x="6818479" y="2009211"/>
              <a:ext cx="0" cy="4057765"/>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154" name="Vrije vorm 153">
            <a:extLst>
              <a:ext uri="{FF2B5EF4-FFF2-40B4-BE49-F238E27FC236}">
                <a16:creationId xmlns:a16="http://schemas.microsoft.com/office/drawing/2014/main" id="{C0902E77-316B-C548-A0DF-98BE72EB39CC}"/>
              </a:ext>
            </a:extLst>
          </p:cNvPr>
          <p:cNvSpPr/>
          <p:nvPr userDrawn="1"/>
        </p:nvSpPr>
        <p:spPr>
          <a:xfrm>
            <a:off x="0" y="5980033"/>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30" name="Rechthoek 29">
            <a:extLst>
              <a:ext uri="{FF2B5EF4-FFF2-40B4-BE49-F238E27FC236}">
                <a16:creationId xmlns:a16="http://schemas.microsoft.com/office/drawing/2014/main" id="{0843E241-E93D-8445-8CE0-DF6468918E75}"/>
              </a:ext>
            </a:extLst>
          </p:cNvPr>
          <p:cNvSpPr/>
          <p:nvPr userDrawn="1"/>
        </p:nvSpPr>
        <p:spPr>
          <a:xfrm>
            <a:off x="604636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chthoek 30">
            <a:extLst>
              <a:ext uri="{FF2B5EF4-FFF2-40B4-BE49-F238E27FC236}">
                <a16:creationId xmlns:a16="http://schemas.microsoft.com/office/drawing/2014/main" id="{AD79A547-A27F-B148-809B-3373CD24929D}"/>
              </a:ext>
            </a:extLst>
          </p:cNvPr>
          <p:cNvSpPr/>
          <p:nvPr userDrawn="1"/>
        </p:nvSpPr>
        <p:spPr>
          <a:xfrm>
            <a:off x="676498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hthoek 31">
            <a:extLst>
              <a:ext uri="{FF2B5EF4-FFF2-40B4-BE49-F238E27FC236}">
                <a16:creationId xmlns:a16="http://schemas.microsoft.com/office/drawing/2014/main" id="{AAE7EF1A-B46F-3D48-84FD-7298868A7936}"/>
              </a:ext>
            </a:extLst>
          </p:cNvPr>
          <p:cNvSpPr/>
          <p:nvPr userDrawn="1"/>
        </p:nvSpPr>
        <p:spPr>
          <a:xfrm>
            <a:off x="532774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CA63C914-A240-2745-B569-91B9A04FC774}"/>
              </a:ext>
            </a:extLst>
          </p:cNvPr>
          <p:cNvSpPr/>
          <p:nvPr userDrawn="1"/>
        </p:nvSpPr>
        <p:spPr>
          <a:xfrm>
            <a:off x="3890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hthoek 33">
            <a:extLst>
              <a:ext uri="{FF2B5EF4-FFF2-40B4-BE49-F238E27FC236}">
                <a16:creationId xmlns:a16="http://schemas.microsoft.com/office/drawing/2014/main" id="{9F935893-26FA-6540-800D-92E0E45DE9F9}"/>
              </a:ext>
            </a:extLst>
          </p:cNvPr>
          <p:cNvSpPr/>
          <p:nvPr userDrawn="1"/>
        </p:nvSpPr>
        <p:spPr>
          <a:xfrm>
            <a:off x="4609129"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hthoek 34">
            <a:extLst>
              <a:ext uri="{FF2B5EF4-FFF2-40B4-BE49-F238E27FC236}">
                <a16:creationId xmlns:a16="http://schemas.microsoft.com/office/drawing/2014/main" id="{95F895DA-5506-D343-A914-0D92E3609735}"/>
              </a:ext>
            </a:extLst>
          </p:cNvPr>
          <p:cNvSpPr/>
          <p:nvPr userDrawn="1"/>
        </p:nvSpPr>
        <p:spPr>
          <a:xfrm>
            <a:off x="3171891"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hthoek 35">
            <a:extLst>
              <a:ext uri="{FF2B5EF4-FFF2-40B4-BE49-F238E27FC236}">
                <a16:creationId xmlns:a16="http://schemas.microsoft.com/office/drawing/2014/main" id="{121A1C68-E204-1840-B61F-941A7A111A4F}"/>
              </a:ext>
            </a:extLst>
          </p:cNvPr>
          <p:cNvSpPr/>
          <p:nvPr userDrawn="1"/>
        </p:nvSpPr>
        <p:spPr>
          <a:xfrm>
            <a:off x="1734653"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hthoek 36">
            <a:extLst>
              <a:ext uri="{FF2B5EF4-FFF2-40B4-BE49-F238E27FC236}">
                <a16:creationId xmlns:a16="http://schemas.microsoft.com/office/drawing/2014/main" id="{CF0E8064-D5B7-044B-8E4E-9B855A0D894E}"/>
              </a:ext>
            </a:extLst>
          </p:cNvPr>
          <p:cNvSpPr/>
          <p:nvPr userDrawn="1"/>
        </p:nvSpPr>
        <p:spPr>
          <a:xfrm>
            <a:off x="245327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hthoek 37">
            <a:extLst>
              <a:ext uri="{FF2B5EF4-FFF2-40B4-BE49-F238E27FC236}">
                <a16:creationId xmlns:a16="http://schemas.microsoft.com/office/drawing/2014/main" id="{F6F87D09-D605-864E-BAD4-DA201A1A60B5}"/>
              </a:ext>
            </a:extLst>
          </p:cNvPr>
          <p:cNvSpPr/>
          <p:nvPr userDrawn="1"/>
        </p:nvSpPr>
        <p:spPr>
          <a:xfrm>
            <a:off x="1016034"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hthoek 38">
            <a:extLst>
              <a:ext uri="{FF2B5EF4-FFF2-40B4-BE49-F238E27FC236}">
                <a16:creationId xmlns:a16="http://schemas.microsoft.com/office/drawing/2014/main" id="{1FACFF14-C090-CC41-AA7D-0D8DEB546AC8}"/>
              </a:ext>
            </a:extLst>
          </p:cNvPr>
          <p:cNvSpPr/>
          <p:nvPr userDrawn="1"/>
        </p:nvSpPr>
        <p:spPr>
          <a:xfrm>
            <a:off x="29741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hthoek 39">
            <a:extLst>
              <a:ext uri="{FF2B5EF4-FFF2-40B4-BE49-F238E27FC236}">
                <a16:creationId xmlns:a16="http://schemas.microsoft.com/office/drawing/2014/main" id="{E9AEA145-07EA-3144-807B-D2DC8C8924DE}"/>
              </a:ext>
            </a:extLst>
          </p:cNvPr>
          <p:cNvSpPr/>
          <p:nvPr userDrawn="1"/>
        </p:nvSpPr>
        <p:spPr>
          <a:xfrm>
            <a:off x="748360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hthoek 40">
            <a:extLst>
              <a:ext uri="{FF2B5EF4-FFF2-40B4-BE49-F238E27FC236}">
                <a16:creationId xmlns:a16="http://schemas.microsoft.com/office/drawing/2014/main" id="{A5F264FA-6E92-B542-8C59-C66A9AAE3098}"/>
              </a:ext>
            </a:extLst>
          </p:cNvPr>
          <p:cNvSpPr/>
          <p:nvPr userDrawn="1"/>
        </p:nvSpPr>
        <p:spPr>
          <a:xfrm>
            <a:off x="8202224"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hthoek 42">
            <a:extLst>
              <a:ext uri="{FF2B5EF4-FFF2-40B4-BE49-F238E27FC236}">
                <a16:creationId xmlns:a16="http://schemas.microsoft.com/office/drawing/2014/main" id="{71A573F0-E26F-604D-9941-C3CF9C05A5B4}"/>
              </a:ext>
            </a:extLst>
          </p:cNvPr>
          <p:cNvSpPr/>
          <p:nvPr userDrawn="1"/>
        </p:nvSpPr>
        <p:spPr>
          <a:xfrm>
            <a:off x="604636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hthoek 43">
            <a:extLst>
              <a:ext uri="{FF2B5EF4-FFF2-40B4-BE49-F238E27FC236}">
                <a16:creationId xmlns:a16="http://schemas.microsoft.com/office/drawing/2014/main" id="{C391B043-EB75-AC4C-9C20-42F7719F8852}"/>
              </a:ext>
            </a:extLst>
          </p:cNvPr>
          <p:cNvSpPr/>
          <p:nvPr userDrawn="1"/>
        </p:nvSpPr>
        <p:spPr>
          <a:xfrm>
            <a:off x="676498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Rechthoek 44">
            <a:extLst>
              <a:ext uri="{FF2B5EF4-FFF2-40B4-BE49-F238E27FC236}">
                <a16:creationId xmlns:a16="http://schemas.microsoft.com/office/drawing/2014/main" id="{33D1DE09-726C-6341-999D-840021A448AD}"/>
              </a:ext>
            </a:extLst>
          </p:cNvPr>
          <p:cNvSpPr/>
          <p:nvPr userDrawn="1"/>
        </p:nvSpPr>
        <p:spPr>
          <a:xfrm>
            <a:off x="532774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chthoek 45">
            <a:extLst>
              <a:ext uri="{FF2B5EF4-FFF2-40B4-BE49-F238E27FC236}">
                <a16:creationId xmlns:a16="http://schemas.microsoft.com/office/drawing/2014/main" id="{FAEB82A8-4541-0641-9FBB-D9E6740C9240}"/>
              </a:ext>
            </a:extLst>
          </p:cNvPr>
          <p:cNvSpPr/>
          <p:nvPr userDrawn="1"/>
        </p:nvSpPr>
        <p:spPr>
          <a:xfrm>
            <a:off x="3890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hthoek 46">
            <a:extLst>
              <a:ext uri="{FF2B5EF4-FFF2-40B4-BE49-F238E27FC236}">
                <a16:creationId xmlns:a16="http://schemas.microsoft.com/office/drawing/2014/main" id="{4F4A2FEF-2A3C-3A44-B529-5D3FA211CF0E}"/>
              </a:ext>
            </a:extLst>
          </p:cNvPr>
          <p:cNvSpPr/>
          <p:nvPr userDrawn="1"/>
        </p:nvSpPr>
        <p:spPr>
          <a:xfrm>
            <a:off x="4609129"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echthoek 47">
            <a:extLst>
              <a:ext uri="{FF2B5EF4-FFF2-40B4-BE49-F238E27FC236}">
                <a16:creationId xmlns:a16="http://schemas.microsoft.com/office/drawing/2014/main" id="{E1354054-A88A-0343-A87B-8F52E23695BD}"/>
              </a:ext>
            </a:extLst>
          </p:cNvPr>
          <p:cNvSpPr/>
          <p:nvPr userDrawn="1"/>
        </p:nvSpPr>
        <p:spPr>
          <a:xfrm>
            <a:off x="3171891"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hthoek 48">
            <a:extLst>
              <a:ext uri="{FF2B5EF4-FFF2-40B4-BE49-F238E27FC236}">
                <a16:creationId xmlns:a16="http://schemas.microsoft.com/office/drawing/2014/main" id="{B08DD33E-8138-3449-BE46-E5DC5BB022FC}"/>
              </a:ext>
            </a:extLst>
          </p:cNvPr>
          <p:cNvSpPr/>
          <p:nvPr userDrawn="1"/>
        </p:nvSpPr>
        <p:spPr>
          <a:xfrm>
            <a:off x="1734653"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Rechthoek 49">
            <a:extLst>
              <a:ext uri="{FF2B5EF4-FFF2-40B4-BE49-F238E27FC236}">
                <a16:creationId xmlns:a16="http://schemas.microsoft.com/office/drawing/2014/main" id="{92E1D343-2A3B-064B-BBC7-AD10C832DE6F}"/>
              </a:ext>
            </a:extLst>
          </p:cNvPr>
          <p:cNvSpPr/>
          <p:nvPr userDrawn="1"/>
        </p:nvSpPr>
        <p:spPr>
          <a:xfrm>
            <a:off x="245327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hthoek 50">
            <a:extLst>
              <a:ext uri="{FF2B5EF4-FFF2-40B4-BE49-F238E27FC236}">
                <a16:creationId xmlns:a16="http://schemas.microsoft.com/office/drawing/2014/main" id="{BCA929E6-071D-BC47-ABBA-0F54BCF08A98}"/>
              </a:ext>
            </a:extLst>
          </p:cNvPr>
          <p:cNvSpPr/>
          <p:nvPr userDrawn="1"/>
        </p:nvSpPr>
        <p:spPr>
          <a:xfrm>
            <a:off x="1016034"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hthoek 51">
            <a:extLst>
              <a:ext uri="{FF2B5EF4-FFF2-40B4-BE49-F238E27FC236}">
                <a16:creationId xmlns:a16="http://schemas.microsoft.com/office/drawing/2014/main" id="{41F35419-1F69-554D-83E8-5B9C6E6540C4}"/>
              </a:ext>
            </a:extLst>
          </p:cNvPr>
          <p:cNvSpPr/>
          <p:nvPr userDrawn="1"/>
        </p:nvSpPr>
        <p:spPr>
          <a:xfrm>
            <a:off x="29741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hthoek 52">
            <a:extLst>
              <a:ext uri="{FF2B5EF4-FFF2-40B4-BE49-F238E27FC236}">
                <a16:creationId xmlns:a16="http://schemas.microsoft.com/office/drawing/2014/main" id="{3FB2D57A-36C2-784C-869D-CCF4F624D61A}"/>
              </a:ext>
            </a:extLst>
          </p:cNvPr>
          <p:cNvSpPr/>
          <p:nvPr userDrawn="1"/>
        </p:nvSpPr>
        <p:spPr>
          <a:xfrm>
            <a:off x="748360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hthoek 54">
            <a:extLst>
              <a:ext uri="{FF2B5EF4-FFF2-40B4-BE49-F238E27FC236}">
                <a16:creationId xmlns:a16="http://schemas.microsoft.com/office/drawing/2014/main" id="{7CF217BD-864C-AB4C-908D-95388151AD9D}"/>
              </a:ext>
            </a:extLst>
          </p:cNvPr>
          <p:cNvSpPr/>
          <p:nvPr userDrawn="1"/>
        </p:nvSpPr>
        <p:spPr>
          <a:xfrm>
            <a:off x="604636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hthoek 55">
            <a:extLst>
              <a:ext uri="{FF2B5EF4-FFF2-40B4-BE49-F238E27FC236}">
                <a16:creationId xmlns:a16="http://schemas.microsoft.com/office/drawing/2014/main" id="{A96E1BBE-C7A3-804E-8970-E35A54197280}"/>
              </a:ext>
            </a:extLst>
          </p:cNvPr>
          <p:cNvSpPr/>
          <p:nvPr userDrawn="1"/>
        </p:nvSpPr>
        <p:spPr>
          <a:xfrm>
            <a:off x="676498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hthoek 56">
            <a:extLst>
              <a:ext uri="{FF2B5EF4-FFF2-40B4-BE49-F238E27FC236}">
                <a16:creationId xmlns:a16="http://schemas.microsoft.com/office/drawing/2014/main" id="{13501DFA-0001-0C44-8B90-5ABC5B443447}"/>
              </a:ext>
            </a:extLst>
          </p:cNvPr>
          <p:cNvSpPr/>
          <p:nvPr userDrawn="1"/>
        </p:nvSpPr>
        <p:spPr>
          <a:xfrm>
            <a:off x="532774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Rechthoek 57">
            <a:extLst>
              <a:ext uri="{FF2B5EF4-FFF2-40B4-BE49-F238E27FC236}">
                <a16:creationId xmlns:a16="http://schemas.microsoft.com/office/drawing/2014/main" id="{04D8DE7B-D0DB-4C4C-839D-F676A60A90D8}"/>
              </a:ext>
            </a:extLst>
          </p:cNvPr>
          <p:cNvSpPr/>
          <p:nvPr userDrawn="1"/>
        </p:nvSpPr>
        <p:spPr>
          <a:xfrm>
            <a:off x="3890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hthoek 58">
            <a:extLst>
              <a:ext uri="{FF2B5EF4-FFF2-40B4-BE49-F238E27FC236}">
                <a16:creationId xmlns:a16="http://schemas.microsoft.com/office/drawing/2014/main" id="{2367FD78-54F8-9849-810F-ABFCB5A5241B}"/>
              </a:ext>
            </a:extLst>
          </p:cNvPr>
          <p:cNvSpPr/>
          <p:nvPr userDrawn="1"/>
        </p:nvSpPr>
        <p:spPr>
          <a:xfrm>
            <a:off x="4609129"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hthoek 59">
            <a:extLst>
              <a:ext uri="{FF2B5EF4-FFF2-40B4-BE49-F238E27FC236}">
                <a16:creationId xmlns:a16="http://schemas.microsoft.com/office/drawing/2014/main" id="{F35202B4-F428-4B4C-BAA6-DB0A12CA42D9}"/>
              </a:ext>
            </a:extLst>
          </p:cNvPr>
          <p:cNvSpPr/>
          <p:nvPr userDrawn="1"/>
        </p:nvSpPr>
        <p:spPr>
          <a:xfrm>
            <a:off x="3171891"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hthoek 60">
            <a:extLst>
              <a:ext uri="{FF2B5EF4-FFF2-40B4-BE49-F238E27FC236}">
                <a16:creationId xmlns:a16="http://schemas.microsoft.com/office/drawing/2014/main" id="{CBE1823C-8A1E-7D4E-8899-511CD52A9303}"/>
              </a:ext>
            </a:extLst>
          </p:cNvPr>
          <p:cNvSpPr/>
          <p:nvPr userDrawn="1"/>
        </p:nvSpPr>
        <p:spPr>
          <a:xfrm>
            <a:off x="1734653"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hthoek 61">
            <a:extLst>
              <a:ext uri="{FF2B5EF4-FFF2-40B4-BE49-F238E27FC236}">
                <a16:creationId xmlns:a16="http://schemas.microsoft.com/office/drawing/2014/main" id="{0FF17A95-5C32-754C-B3E2-12F2507F6A43}"/>
              </a:ext>
            </a:extLst>
          </p:cNvPr>
          <p:cNvSpPr/>
          <p:nvPr userDrawn="1"/>
        </p:nvSpPr>
        <p:spPr>
          <a:xfrm>
            <a:off x="245327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hthoek 62">
            <a:extLst>
              <a:ext uri="{FF2B5EF4-FFF2-40B4-BE49-F238E27FC236}">
                <a16:creationId xmlns:a16="http://schemas.microsoft.com/office/drawing/2014/main" id="{FC953C7C-C797-354D-BD11-776152287FB9}"/>
              </a:ext>
            </a:extLst>
          </p:cNvPr>
          <p:cNvSpPr/>
          <p:nvPr userDrawn="1"/>
        </p:nvSpPr>
        <p:spPr>
          <a:xfrm>
            <a:off x="1016034"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hthoek 63">
            <a:extLst>
              <a:ext uri="{FF2B5EF4-FFF2-40B4-BE49-F238E27FC236}">
                <a16:creationId xmlns:a16="http://schemas.microsoft.com/office/drawing/2014/main" id="{2576EBDF-5637-A94A-ABF7-4A2F8A15E89A}"/>
              </a:ext>
            </a:extLst>
          </p:cNvPr>
          <p:cNvSpPr/>
          <p:nvPr userDrawn="1"/>
        </p:nvSpPr>
        <p:spPr>
          <a:xfrm>
            <a:off x="29741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chthoek 64">
            <a:extLst>
              <a:ext uri="{FF2B5EF4-FFF2-40B4-BE49-F238E27FC236}">
                <a16:creationId xmlns:a16="http://schemas.microsoft.com/office/drawing/2014/main" id="{E4D3AEA9-6447-4B4E-B9B7-75FDB54BFF49}"/>
              </a:ext>
            </a:extLst>
          </p:cNvPr>
          <p:cNvSpPr/>
          <p:nvPr userDrawn="1"/>
        </p:nvSpPr>
        <p:spPr>
          <a:xfrm>
            <a:off x="748360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chthoek 69">
            <a:extLst>
              <a:ext uri="{FF2B5EF4-FFF2-40B4-BE49-F238E27FC236}">
                <a16:creationId xmlns:a16="http://schemas.microsoft.com/office/drawing/2014/main" id="{6CB30F61-3A27-0E42-803C-6ABE464877E9}"/>
              </a:ext>
            </a:extLst>
          </p:cNvPr>
          <p:cNvSpPr/>
          <p:nvPr userDrawn="1"/>
        </p:nvSpPr>
        <p:spPr>
          <a:xfrm>
            <a:off x="748360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hthoek 70">
            <a:extLst>
              <a:ext uri="{FF2B5EF4-FFF2-40B4-BE49-F238E27FC236}">
                <a16:creationId xmlns:a16="http://schemas.microsoft.com/office/drawing/2014/main" id="{A872E4B1-D02A-4444-B351-0D506C1FDFC8}"/>
              </a:ext>
            </a:extLst>
          </p:cNvPr>
          <p:cNvSpPr/>
          <p:nvPr userDrawn="1"/>
        </p:nvSpPr>
        <p:spPr>
          <a:xfrm>
            <a:off x="8202224"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Rechthoek 71">
            <a:extLst>
              <a:ext uri="{FF2B5EF4-FFF2-40B4-BE49-F238E27FC236}">
                <a16:creationId xmlns:a16="http://schemas.microsoft.com/office/drawing/2014/main" id="{2A4027DC-A368-754E-A85D-1F26C759AFDC}"/>
              </a:ext>
            </a:extLst>
          </p:cNvPr>
          <p:cNvSpPr/>
          <p:nvPr userDrawn="1"/>
        </p:nvSpPr>
        <p:spPr>
          <a:xfrm>
            <a:off x="8920843"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Rechthoek 72">
            <a:extLst>
              <a:ext uri="{FF2B5EF4-FFF2-40B4-BE49-F238E27FC236}">
                <a16:creationId xmlns:a16="http://schemas.microsoft.com/office/drawing/2014/main" id="{375454C8-AC7F-3744-960C-34163B74CB1A}"/>
              </a:ext>
            </a:extLst>
          </p:cNvPr>
          <p:cNvSpPr/>
          <p:nvPr userDrawn="1"/>
        </p:nvSpPr>
        <p:spPr>
          <a:xfrm>
            <a:off x="963946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hthoek 73">
            <a:extLst>
              <a:ext uri="{FF2B5EF4-FFF2-40B4-BE49-F238E27FC236}">
                <a16:creationId xmlns:a16="http://schemas.microsoft.com/office/drawing/2014/main" id="{CBB8B2D2-2F54-3C4E-8C9F-0D212FC7525E}"/>
              </a:ext>
            </a:extLst>
          </p:cNvPr>
          <p:cNvSpPr/>
          <p:nvPr userDrawn="1"/>
        </p:nvSpPr>
        <p:spPr>
          <a:xfrm>
            <a:off x="10358081"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Rechthoek 77">
            <a:extLst>
              <a:ext uri="{FF2B5EF4-FFF2-40B4-BE49-F238E27FC236}">
                <a16:creationId xmlns:a16="http://schemas.microsoft.com/office/drawing/2014/main" id="{AB4D2F75-761F-8947-99D1-88572C7947C6}"/>
              </a:ext>
            </a:extLst>
          </p:cNvPr>
          <p:cNvSpPr/>
          <p:nvPr userDrawn="1"/>
        </p:nvSpPr>
        <p:spPr>
          <a:xfrm>
            <a:off x="7483605"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Rechthoek 78">
            <a:extLst>
              <a:ext uri="{FF2B5EF4-FFF2-40B4-BE49-F238E27FC236}">
                <a16:creationId xmlns:a16="http://schemas.microsoft.com/office/drawing/2014/main" id="{01E6BBFB-1EFE-AF44-9E6C-7EA4F897CCA1}"/>
              </a:ext>
            </a:extLst>
          </p:cNvPr>
          <p:cNvSpPr/>
          <p:nvPr userDrawn="1"/>
        </p:nvSpPr>
        <p:spPr>
          <a:xfrm>
            <a:off x="8202224"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Rechthoek 79">
            <a:extLst>
              <a:ext uri="{FF2B5EF4-FFF2-40B4-BE49-F238E27FC236}">
                <a16:creationId xmlns:a16="http://schemas.microsoft.com/office/drawing/2014/main" id="{A5F844CB-9D5A-3940-8DA2-BB2D6D172F13}"/>
              </a:ext>
            </a:extLst>
          </p:cNvPr>
          <p:cNvSpPr/>
          <p:nvPr userDrawn="1"/>
        </p:nvSpPr>
        <p:spPr>
          <a:xfrm>
            <a:off x="8920843"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Rechthoek 80">
            <a:extLst>
              <a:ext uri="{FF2B5EF4-FFF2-40B4-BE49-F238E27FC236}">
                <a16:creationId xmlns:a16="http://schemas.microsoft.com/office/drawing/2014/main" id="{6EF32E3F-BCD0-9A49-AAAC-7419A5D2A78D}"/>
              </a:ext>
            </a:extLst>
          </p:cNvPr>
          <p:cNvSpPr/>
          <p:nvPr userDrawn="1"/>
        </p:nvSpPr>
        <p:spPr>
          <a:xfrm>
            <a:off x="963946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Rechthoek 81">
            <a:extLst>
              <a:ext uri="{FF2B5EF4-FFF2-40B4-BE49-F238E27FC236}">
                <a16:creationId xmlns:a16="http://schemas.microsoft.com/office/drawing/2014/main" id="{2F0231DE-AF5E-304F-84B8-2AD86B559B83}"/>
              </a:ext>
            </a:extLst>
          </p:cNvPr>
          <p:cNvSpPr/>
          <p:nvPr userDrawn="1"/>
        </p:nvSpPr>
        <p:spPr>
          <a:xfrm>
            <a:off x="10358081"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94" name="Rechthoek 93">
            <a:extLst>
              <a:ext uri="{FF2B5EF4-FFF2-40B4-BE49-F238E27FC236}">
                <a16:creationId xmlns:a16="http://schemas.microsoft.com/office/drawing/2014/main" id="{5954A7C6-9693-3549-9952-7E45482EDB8B}"/>
              </a:ext>
            </a:extLst>
          </p:cNvPr>
          <p:cNvSpPr/>
          <p:nvPr userDrawn="1"/>
        </p:nvSpPr>
        <p:spPr>
          <a:xfrm>
            <a:off x="7483605"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Rechthoek 94">
            <a:extLst>
              <a:ext uri="{FF2B5EF4-FFF2-40B4-BE49-F238E27FC236}">
                <a16:creationId xmlns:a16="http://schemas.microsoft.com/office/drawing/2014/main" id="{F27380EA-1F5B-CA46-A13F-EFFA97380368}"/>
              </a:ext>
            </a:extLst>
          </p:cNvPr>
          <p:cNvSpPr/>
          <p:nvPr userDrawn="1"/>
        </p:nvSpPr>
        <p:spPr>
          <a:xfrm>
            <a:off x="8202224"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Rechthoek 95">
            <a:extLst>
              <a:ext uri="{FF2B5EF4-FFF2-40B4-BE49-F238E27FC236}">
                <a16:creationId xmlns:a16="http://schemas.microsoft.com/office/drawing/2014/main" id="{FF56E1CF-015A-4947-95D3-464FD24716CF}"/>
              </a:ext>
            </a:extLst>
          </p:cNvPr>
          <p:cNvSpPr/>
          <p:nvPr userDrawn="1"/>
        </p:nvSpPr>
        <p:spPr>
          <a:xfrm>
            <a:off x="8920843"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Rechthoek 96">
            <a:extLst>
              <a:ext uri="{FF2B5EF4-FFF2-40B4-BE49-F238E27FC236}">
                <a16:creationId xmlns:a16="http://schemas.microsoft.com/office/drawing/2014/main" id="{F2231E1F-3F7F-1C43-AB61-3E7E502869B2}"/>
              </a:ext>
            </a:extLst>
          </p:cNvPr>
          <p:cNvSpPr/>
          <p:nvPr userDrawn="1"/>
        </p:nvSpPr>
        <p:spPr>
          <a:xfrm>
            <a:off x="9639462" y="2623206"/>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echthoek 99">
            <a:extLst>
              <a:ext uri="{FF2B5EF4-FFF2-40B4-BE49-F238E27FC236}">
                <a16:creationId xmlns:a16="http://schemas.microsoft.com/office/drawing/2014/main" id="{4458D0BE-A164-F04A-84D0-C719D74E5134}"/>
              </a:ext>
            </a:extLst>
          </p:cNvPr>
          <p:cNvSpPr/>
          <p:nvPr userDrawn="1"/>
        </p:nvSpPr>
        <p:spPr>
          <a:xfrm>
            <a:off x="748360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echthoek 100">
            <a:extLst>
              <a:ext uri="{FF2B5EF4-FFF2-40B4-BE49-F238E27FC236}">
                <a16:creationId xmlns:a16="http://schemas.microsoft.com/office/drawing/2014/main" id="{C9FF3819-5C14-9A4B-8D39-3A0ABF423618}"/>
              </a:ext>
            </a:extLst>
          </p:cNvPr>
          <p:cNvSpPr/>
          <p:nvPr userDrawn="1"/>
        </p:nvSpPr>
        <p:spPr>
          <a:xfrm>
            <a:off x="8202224"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echthoek 101">
            <a:extLst>
              <a:ext uri="{FF2B5EF4-FFF2-40B4-BE49-F238E27FC236}">
                <a16:creationId xmlns:a16="http://schemas.microsoft.com/office/drawing/2014/main" id="{1250A295-3C96-5E46-8777-9433B8E1E6D0}"/>
              </a:ext>
            </a:extLst>
          </p:cNvPr>
          <p:cNvSpPr/>
          <p:nvPr userDrawn="1"/>
        </p:nvSpPr>
        <p:spPr>
          <a:xfrm>
            <a:off x="8920843"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hthoek 102">
            <a:extLst>
              <a:ext uri="{FF2B5EF4-FFF2-40B4-BE49-F238E27FC236}">
                <a16:creationId xmlns:a16="http://schemas.microsoft.com/office/drawing/2014/main" id="{806F4CCB-BCCB-B841-B969-BD56E00641EB}"/>
              </a:ext>
            </a:extLst>
          </p:cNvPr>
          <p:cNvSpPr/>
          <p:nvPr userDrawn="1"/>
        </p:nvSpPr>
        <p:spPr>
          <a:xfrm>
            <a:off x="963946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hthoek 103">
            <a:extLst>
              <a:ext uri="{FF2B5EF4-FFF2-40B4-BE49-F238E27FC236}">
                <a16:creationId xmlns:a16="http://schemas.microsoft.com/office/drawing/2014/main" id="{03D3E625-FB6C-D842-A109-C88E19DB7E79}"/>
              </a:ext>
            </a:extLst>
          </p:cNvPr>
          <p:cNvSpPr/>
          <p:nvPr userDrawn="1"/>
        </p:nvSpPr>
        <p:spPr>
          <a:xfrm>
            <a:off x="10358081"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hthoek 104">
            <a:extLst>
              <a:ext uri="{FF2B5EF4-FFF2-40B4-BE49-F238E27FC236}">
                <a16:creationId xmlns:a16="http://schemas.microsoft.com/office/drawing/2014/main" id="{180FF53F-5D62-C440-9FD2-77A2B37D133F}"/>
              </a:ext>
            </a:extLst>
          </p:cNvPr>
          <p:cNvSpPr/>
          <p:nvPr userDrawn="1"/>
        </p:nvSpPr>
        <p:spPr>
          <a:xfrm>
            <a:off x="1107670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hthoek 105">
            <a:extLst>
              <a:ext uri="{FF2B5EF4-FFF2-40B4-BE49-F238E27FC236}">
                <a16:creationId xmlns:a16="http://schemas.microsoft.com/office/drawing/2014/main" id="{380C17DC-8BB0-6B48-968C-D008C62C7BA2}"/>
              </a:ext>
            </a:extLst>
          </p:cNvPr>
          <p:cNvSpPr/>
          <p:nvPr userDrawn="1"/>
        </p:nvSpPr>
        <p:spPr>
          <a:xfrm>
            <a:off x="117953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hthoek 109">
            <a:extLst>
              <a:ext uri="{FF2B5EF4-FFF2-40B4-BE49-F238E27FC236}">
                <a16:creationId xmlns:a16="http://schemas.microsoft.com/office/drawing/2014/main" id="{E757839B-6183-8144-BE5B-46EE2CBB7469}"/>
              </a:ext>
            </a:extLst>
          </p:cNvPr>
          <p:cNvSpPr/>
          <p:nvPr userDrawn="1"/>
        </p:nvSpPr>
        <p:spPr>
          <a:xfrm>
            <a:off x="748360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hthoek 110">
            <a:extLst>
              <a:ext uri="{FF2B5EF4-FFF2-40B4-BE49-F238E27FC236}">
                <a16:creationId xmlns:a16="http://schemas.microsoft.com/office/drawing/2014/main" id="{A9370DB2-82AD-2A46-BB97-3685094C3EB0}"/>
              </a:ext>
            </a:extLst>
          </p:cNvPr>
          <p:cNvSpPr/>
          <p:nvPr userDrawn="1"/>
        </p:nvSpPr>
        <p:spPr>
          <a:xfrm>
            <a:off x="8202224"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hthoek 111">
            <a:extLst>
              <a:ext uri="{FF2B5EF4-FFF2-40B4-BE49-F238E27FC236}">
                <a16:creationId xmlns:a16="http://schemas.microsoft.com/office/drawing/2014/main" id="{F489BB25-8D0F-9346-AB3D-39BADF9F6058}"/>
              </a:ext>
            </a:extLst>
          </p:cNvPr>
          <p:cNvSpPr/>
          <p:nvPr userDrawn="1"/>
        </p:nvSpPr>
        <p:spPr>
          <a:xfrm>
            <a:off x="8920843"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hthoek 112">
            <a:extLst>
              <a:ext uri="{FF2B5EF4-FFF2-40B4-BE49-F238E27FC236}">
                <a16:creationId xmlns:a16="http://schemas.microsoft.com/office/drawing/2014/main" id="{55A0D827-F304-6D45-ACD3-825897EAFBAC}"/>
              </a:ext>
            </a:extLst>
          </p:cNvPr>
          <p:cNvSpPr/>
          <p:nvPr userDrawn="1"/>
        </p:nvSpPr>
        <p:spPr>
          <a:xfrm>
            <a:off x="963946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hoek 113">
            <a:extLst>
              <a:ext uri="{FF2B5EF4-FFF2-40B4-BE49-F238E27FC236}">
                <a16:creationId xmlns:a16="http://schemas.microsoft.com/office/drawing/2014/main" id="{C068AE08-99A1-7D4D-97E1-E2BFF462F174}"/>
              </a:ext>
            </a:extLst>
          </p:cNvPr>
          <p:cNvSpPr/>
          <p:nvPr userDrawn="1"/>
        </p:nvSpPr>
        <p:spPr>
          <a:xfrm>
            <a:off x="10358081"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hoek 114">
            <a:extLst>
              <a:ext uri="{FF2B5EF4-FFF2-40B4-BE49-F238E27FC236}">
                <a16:creationId xmlns:a16="http://schemas.microsoft.com/office/drawing/2014/main" id="{83E07369-0BAF-E449-94AA-05C93F2F6B13}"/>
              </a:ext>
            </a:extLst>
          </p:cNvPr>
          <p:cNvSpPr/>
          <p:nvPr userDrawn="1"/>
        </p:nvSpPr>
        <p:spPr>
          <a:xfrm>
            <a:off x="1107670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hoek 115">
            <a:extLst>
              <a:ext uri="{FF2B5EF4-FFF2-40B4-BE49-F238E27FC236}">
                <a16:creationId xmlns:a16="http://schemas.microsoft.com/office/drawing/2014/main" id="{A84E5EE5-FFD3-B14C-BB93-59BDAAFD8D91}"/>
              </a:ext>
            </a:extLst>
          </p:cNvPr>
          <p:cNvSpPr/>
          <p:nvPr userDrawn="1"/>
        </p:nvSpPr>
        <p:spPr>
          <a:xfrm>
            <a:off x="117953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28" name="Ovaal 127">
            <a:extLst>
              <a:ext uri="{FF2B5EF4-FFF2-40B4-BE49-F238E27FC236}">
                <a16:creationId xmlns:a16="http://schemas.microsoft.com/office/drawing/2014/main" id="{C8B441F9-F3D4-F943-A778-44E7B5399ED4}"/>
              </a:ext>
            </a:extLst>
          </p:cNvPr>
          <p:cNvSpPr/>
          <p:nvPr userDrawn="1"/>
        </p:nvSpPr>
        <p:spPr>
          <a:xfrm>
            <a:off x="9612898" y="1877219"/>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29" name="Ovaal 128">
            <a:extLst>
              <a:ext uri="{FF2B5EF4-FFF2-40B4-BE49-F238E27FC236}">
                <a16:creationId xmlns:a16="http://schemas.microsoft.com/office/drawing/2014/main" id="{FED21BBF-9F1D-8345-ABC7-475568A9C93A}"/>
              </a:ext>
            </a:extLst>
          </p:cNvPr>
          <p:cNvSpPr/>
          <p:nvPr userDrawn="1"/>
        </p:nvSpPr>
        <p:spPr>
          <a:xfrm>
            <a:off x="9571334" y="1119611"/>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Ovaal 129">
            <a:extLst>
              <a:ext uri="{FF2B5EF4-FFF2-40B4-BE49-F238E27FC236}">
                <a16:creationId xmlns:a16="http://schemas.microsoft.com/office/drawing/2014/main" id="{5A0FA6A2-2992-6343-BF45-102D488AA69C}"/>
              </a:ext>
            </a:extLst>
          </p:cNvPr>
          <p:cNvSpPr/>
          <p:nvPr userDrawn="1"/>
        </p:nvSpPr>
        <p:spPr>
          <a:xfrm>
            <a:off x="9522843" y="348597"/>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1" name="Ovaal 130">
            <a:extLst>
              <a:ext uri="{FF2B5EF4-FFF2-40B4-BE49-F238E27FC236}">
                <a16:creationId xmlns:a16="http://schemas.microsoft.com/office/drawing/2014/main" id="{BB10A178-2A3D-2F40-9C72-3C6B245804A4}"/>
              </a:ext>
            </a:extLst>
          </p:cNvPr>
          <p:cNvSpPr/>
          <p:nvPr userDrawn="1"/>
        </p:nvSpPr>
        <p:spPr>
          <a:xfrm>
            <a:off x="8853936" y="397088"/>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2" name="Ovaal 131">
            <a:extLst>
              <a:ext uri="{FF2B5EF4-FFF2-40B4-BE49-F238E27FC236}">
                <a16:creationId xmlns:a16="http://schemas.microsoft.com/office/drawing/2014/main" id="{0DBE8DA3-EA8A-F04D-A074-500253759E94}"/>
              </a:ext>
            </a:extLst>
          </p:cNvPr>
          <p:cNvSpPr/>
          <p:nvPr userDrawn="1"/>
        </p:nvSpPr>
        <p:spPr>
          <a:xfrm>
            <a:off x="8895500" y="116117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3" name="Ovaal 132">
            <a:extLst>
              <a:ext uri="{FF2B5EF4-FFF2-40B4-BE49-F238E27FC236}">
                <a16:creationId xmlns:a16="http://schemas.microsoft.com/office/drawing/2014/main" id="{C31E7AF1-8C1F-3E4B-9E49-0B5E891B0FD5}"/>
              </a:ext>
            </a:extLst>
          </p:cNvPr>
          <p:cNvSpPr/>
          <p:nvPr userDrawn="1"/>
        </p:nvSpPr>
        <p:spPr>
          <a:xfrm>
            <a:off x="8177720" y="116117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4" name="Ovaal 133">
            <a:extLst>
              <a:ext uri="{FF2B5EF4-FFF2-40B4-BE49-F238E27FC236}">
                <a16:creationId xmlns:a16="http://schemas.microsoft.com/office/drawing/2014/main" id="{DF7666BC-022A-8C46-ACC4-A71C36E94516}"/>
              </a:ext>
            </a:extLst>
          </p:cNvPr>
          <p:cNvSpPr/>
          <p:nvPr userDrawn="1"/>
        </p:nvSpPr>
        <p:spPr>
          <a:xfrm>
            <a:off x="8177720" y="438652"/>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5" name="Ovaal 134">
            <a:extLst>
              <a:ext uri="{FF2B5EF4-FFF2-40B4-BE49-F238E27FC236}">
                <a16:creationId xmlns:a16="http://schemas.microsoft.com/office/drawing/2014/main" id="{C0982F5C-1BF9-354E-A1BF-EAA08C5E3B6E}"/>
              </a:ext>
            </a:extLst>
          </p:cNvPr>
          <p:cNvSpPr/>
          <p:nvPr userDrawn="1"/>
        </p:nvSpPr>
        <p:spPr>
          <a:xfrm>
            <a:off x="10208586" y="313962"/>
            <a:ext cx="406399" cy="40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6" name="Ovaal 135">
            <a:extLst>
              <a:ext uri="{FF2B5EF4-FFF2-40B4-BE49-F238E27FC236}">
                <a16:creationId xmlns:a16="http://schemas.microsoft.com/office/drawing/2014/main" id="{DFD2077E-F5C2-0C49-B90B-03BC0A7B78DD}"/>
              </a:ext>
            </a:extLst>
          </p:cNvPr>
          <p:cNvSpPr/>
          <p:nvPr userDrawn="1"/>
        </p:nvSpPr>
        <p:spPr>
          <a:xfrm>
            <a:off x="10243221" y="1071120"/>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Ovaal 136">
            <a:extLst>
              <a:ext uri="{FF2B5EF4-FFF2-40B4-BE49-F238E27FC236}">
                <a16:creationId xmlns:a16="http://schemas.microsoft.com/office/drawing/2014/main" id="{187F3C62-904C-FD48-9D2D-1233E66F6F2E}"/>
              </a:ext>
            </a:extLst>
          </p:cNvPr>
          <p:cNvSpPr/>
          <p:nvPr userDrawn="1"/>
        </p:nvSpPr>
        <p:spPr>
          <a:xfrm>
            <a:off x="10291712" y="1835655"/>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8" name="Ovaal 137">
            <a:extLst>
              <a:ext uri="{FF2B5EF4-FFF2-40B4-BE49-F238E27FC236}">
                <a16:creationId xmlns:a16="http://schemas.microsoft.com/office/drawing/2014/main" id="{0B9A7D32-CFB0-D548-8356-F6883A5F180C}"/>
              </a:ext>
            </a:extLst>
          </p:cNvPr>
          <p:cNvSpPr/>
          <p:nvPr userDrawn="1"/>
        </p:nvSpPr>
        <p:spPr>
          <a:xfrm>
            <a:off x="10333276" y="2600542"/>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39" name="Ovaal 138">
            <a:extLst>
              <a:ext uri="{FF2B5EF4-FFF2-40B4-BE49-F238E27FC236}">
                <a16:creationId xmlns:a16="http://schemas.microsoft.com/office/drawing/2014/main" id="{5E036ACC-C1CC-3B48-9705-B400BE551B61}"/>
              </a:ext>
            </a:extLst>
          </p:cNvPr>
          <p:cNvSpPr/>
          <p:nvPr userDrawn="1"/>
        </p:nvSpPr>
        <p:spPr>
          <a:xfrm>
            <a:off x="11050827" y="3317053"/>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0" name="Ovaal 139">
            <a:extLst>
              <a:ext uri="{FF2B5EF4-FFF2-40B4-BE49-F238E27FC236}">
                <a16:creationId xmlns:a16="http://schemas.microsoft.com/office/drawing/2014/main" id="{18C3E024-E9B8-3745-BACC-B9ED7714BF00}"/>
              </a:ext>
            </a:extLst>
          </p:cNvPr>
          <p:cNvSpPr/>
          <p:nvPr userDrawn="1"/>
        </p:nvSpPr>
        <p:spPr>
          <a:xfrm>
            <a:off x="11050827" y="403734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1" name="Ovaal 140">
            <a:extLst>
              <a:ext uri="{FF2B5EF4-FFF2-40B4-BE49-F238E27FC236}">
                <a16:creationId xmlns:a16="http://schemas.microsoft.com/office/drawing/2014/main" id="{A49F7E9A-271F-BD45-BFC7-43537BAAD27D}"/>
              </a:ext>
            </a:extLst>
          </p:cNvPr>
          <p:cNvSpPr/>
          <p:nvPr userDrawn="1"/>
        </p:nvSpPr>
        <p:spPr>
          <a:xfrm>
            <a:off x="11770047" y="3317053"/>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2" name="Ovaal 141">
            <a:extLst>
              <a:ext uri="{FF2B5EF4-FFF2-40B4-BE49-F238E27FC236}">
                <a16:creationId xmlns:a16="http://schemas.microsoft.com/office/drawing/2014/main" id="{9C2A2A33-80AE-994F-956C-B1943A57C275}"/>
              </a:ext>
            </a:extLst>
          </p:cNvPr>
          <p:cNvSpPr/>
          <p:nvPr userDrawn="1"/>
        </p:nvSpPr>
        <p:spPr>
          <a:xfrm>
            <a:off x="11770047" y="4037345"/>
            <a:ext cx="157018" cy="157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3" name="Ovaal 142">
            <a:extLst>
              <a:ext uri="{FF2B5EF4-FFF2-40B4-BE49-F238E27FC236}">
                <a16:creationId xmlns:a16="http://schemas.microsoft.com/office/drawing/2014/main" id="{FA63890E-3D97-8C4F-ADD6-1C8F9574611A}"/>
              </a:ext>
            </a:extLst>
          </p:cNvPr>
          <p:cNvSpPr/>
          <p:nvPr userDrawn="1"/>
        </p:nvSpPr>
        <p:spPr>
          <a:xfrm>
            <a:off x="11009263" y="2558978"/>
            <a:ext cx="240146" cy="2401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4" name="Ovaal 143">
            <a:extLst>
              <a:ext uri="{FF2B5EF4-FFF2-40B4-BE49-F238E27FC236}">
                <a16:creationId xmlns:a16="http://schemas.microsoft.com/office/drawing/2014/main" id="{4B4170E4-71F5-6141-8614-27E40F42F226}"/>
              </a:ext>
            </a:extLst>
          </p:cNvPr>
          <p:cNvSpPr/>
          <p:nvPr userDrawn="1"/>
        </p:nvSpPr>
        <p:spPr>
          <a:xfrm>
            <a:off x="11679992" y="2510487"/>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5" name="Ovaal 144">
            <a:extLst>
              <a:ext uri="{FF2B5EF4-FFF2-40B4-BE49-F238E27FC236}">
                <a16:creationId xmlns:a16="http://schemas.microsoft.com/office/drawing/2014/main" id="{9B471073-E618-6A4D-A1E1-C0B962A48421}"/>
              </a:ext>
            </a:extLst>
          </p:cNvPr>
          <p:cNvSpPr/>
          <p:nvPr userDrawn="1"/>
        </p:nvSpPr>
        <p:spPr>
          <a:xfrm>
            <a:off x="10960772" y="1787164"/>
            <a:ext cx="337128" cy="337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6" name="Ovaal 145">
            <a:extLst>
              <a:ext uri="{FF2B5EF4-FFF2-40B4-BE49-F238E27FC236}">
                <a16:creationId xmlns:a16="http://schemas.microsoft.com/office/drawing/2014/main" id="{41C05114-3E63-8444-AC64-8D7FAFB56ACF}"/>
              </a:ext>
            </a:extLst>
          </p:cNvPr>
          <p:cNvSpPr/>
          <p:nvPr userDrawn="1"/>
        </p:nvSpPr>
        <p:spPr>
          <a:xfrm>
            <a:off x="11645357" y="1752529"/>
            <a:ext cx="406399" cy="40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7" name="Ovaal 146">
            <a:extLst>
              <a:ext uri="{FF2B5EF4-FFF2-40B4-BE49-F238E27FC236}">
                <a16:creationId xmlns:a16="http://schemas.microsoft.com/office/drawing/2014/main" id="{228DFFFE-243D-2542-B22F-1507FB174083}"/>
              </a:ext>
            </a:extLst>
          </p:cNvPr>
          <p:cNvSpPr/>
          <p:nvPr userDrawn="1"/>
        </p:nvSpPr>
        <p:spPr>
          <a:xfrm>
            <a:off x="10926137" y="1036485"/>
            <a:ext cx="406399" cy="40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8" name="Ovaal 147">
            <a:extLst>
              <a:ext uri="{FF2B5EF4-FFF2-40B4-BE49-F238E27FC236}">
                <a16:creationId xmlns:a16="http://schemas.microsoft.com/office/drawing/2014/main" id="{CEF2863A-4545-E941-BDED-BC92FD985DBF}"/>
              </a:ext>
            </a:extLst>
          </p:cNvPr>
          <p:cNvSpPr/>
          <p:nvPr userDrawn="1"/>
        </p:nvSpPr>
        <p:spPr>
          <a:xfrm>
            <a:off x="10904200" y="292025"/>
            <a:ext cx="450272" cy="450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49" name="Ovaal 148">
            <a:extLst>
              <a:ext uri="{FF2B5EF4-FFF2-40B4-BE49-F238E27FC236}">
                <a16:creationId xmlns:a16="http://schemas.microsoft.com/office/drawing/2014/main" id="{6FE2F393-8444-AA48-8F53-002E9EDA54AF}"/>
              </a:ext>
            </a:extLst>
          </p:cNvPr>
          <p:cNvSpPr/>
          <p:nvPr userDrawn="1"/>
        </p:nvSpPr>
        <p:spPr>
          <a:xfrm>
            <a:off x="11623420" y="1014548"/>
            <a:ext cx="450272" cy="450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50" name="Ovaal 149">
            <a:extLst>
              <a:ext uri="{FF2B5EF4-FFF2-40B4-BE49-F238E27FC236}">
                <a16:creationId xmlns:a16="http://schemas.microsoft.com/office/drawing/2014/main" id="{176197ED-098E-624F-9DD6-DE3F3FFDB585}"/>
              </a:ext>
            </a:extLst>
          </p:cNvPr>
          <p:cNvSpPr/>
          <p:nvPr userDrawn="1"/>
        </p:nvSpPr>
        <p:spPr>
          <a:xfrm>
            <a:off x="11589570" y="258175"/>
            <a:ext cx="517973" cy="517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51" name="Rechthoek 150">
            <a:extLst>
              <a:ext uri="{FF2B5EF4-FFF2-40B4-BE49-F238E27FC236}">
                <a16:creationId xmlns:a16="http://schemas.microsoft.com/office/drawing/2014/main" id="{9096D610-01A6-2048-A72F-E98D2D00ED27}"/>
              </a:ext>
            </a:extLst>
          </p:cNvPr>
          <p:cNvSpPr/>
          <p:nvPr userDrawn="1"/>
        </p:nvSpPr>
        <p:spPr>
          <a:xfrm>
            <a:off x="8920843"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Rechte verbindingslijn 2">
            <a:extLst>
              <a:ext uri="{FF2B5EF4-FFF2-40B4-BE49-F238E27FC236}">
                <a16:creationId xmlns:a16="http://schemas.microsoft.com/office/drawing/2014/main" id="{08F81A43-1C37-DD4A-9DDD-FB037562FA22}"/>
              </a:ext>
            </a:extLst>
          </p:cNvPr>
          <p:cNvCxnSpPr/>
          <p:nvPr userDrawn="1"/>
        </p:nvCxnSpPr>
        <p:spPr>
          <a:xfrm>
            <a:off x="0" y="51767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28E030FA-7EFA-A44B-BF59-F330E53F00B7}"/>
              </a:ext>
            </a:extLst>
          </p:cNvPr>
          <p:cNvCxnSpPr/>
          <p:nvPr userDrawn="1"/>
        </p:nvCxnSpPr>
        <p:spPr>
          <a:xfrm>
            <a:off x="0" y="12371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06AAAE0D-5D05-274C-88DC-E9BDA5471EDC}"/>
              </a:ext>
            </a:extLst>
          </p:cNvPr>
          <p:cNvCxnSpPr/>
          <p:nvPr userDrawn="1"/>
        </p:nvCxnSpPr>
        <p:spPr>
          <a:xfrm>
            <a:off x="0" y="19565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3" name="Groep 122">
            <a:extLst>
              <a:ext uri="{FF2B5EF4-FFF2-40B4-BE49-F238E27FC236}">
                <a16:creationId xmlns:a16="http://schemas.microsoft.com/office/drawing/2014/main" id="{2BC53B00-8287-D34C-9F03-4A3B355E1219}"/>
              </a:ext>
            </a:extLst>
          </p:cNvPr>
          <p:cNvGrpSpPr/>
          <p:nvPr userDrawn="1"/>
        </p:nvGrpSpPr>
        <p:grpSpPr>
          <a:xfrm>
            <a:off x="7569200" y="2675973"/>
            <a:ext cx="4622800" cy="2877733"/>
            <a:chOff x="7569200" y="2675973"/>
            <a:chExt cx="4622800" cy="2877733"/>
          </a:xfrm>
        </p:grpSpPr>
        <p:cxnSp>
          <p:nvCxnSpPr>
            <p:cNvPr id="156" name="Rechte verbindingslijn 155">
              <a:extLst>
                <a:ext uri="{FF2B5EF4-FFF2-40B4-BE49-F238E27FC236}">
                  <a16:creationId xmlns:a16="http://schemas.microsoft.com/office/drawing/2014/main" id="{7A15C41D-1C60-EA48-B260-99FEEEE447CA}"/>
                </a:ext>
              </a:extLst>
            </p:cNvPr>
            <p:cNvCxnSpPr>
              <a:cxnSpLocks/>
              <a:stCxn id="94" idx="3"/>
            </p:cNvCxnSpPr>
            <p:nvPr userDrawn="1"/>
          </p:nvCxnSpPr>
          <p:spPr>
            <a:xfrm flipV="1">
              <a:off x="7591978" y="2675973"/>
              <a:ext cx="4600022" cy="142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4CA93E74-E642-C44B-A498-3789A76C05D8}"/>
                </a:ext>
              </a:extLst>
            </p:cNvPr>
            <p:cNvCxnSpPr/>
            <p:nvPr userDrawn="1"/>
          </p:nvCxnSpPr>
          <p:spPr>
            <a:xfrm>
              <a:off x="7569200" y="5553706"/>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CA41BF2-E985-C242-8DA7-8C1CFEF17EAD}"/>
                </a:ext>
              </a:extLst>
            </p:cNvPr>
            <p:cNvCxnSpPr/>
            <p:nvPr userDrawn="1"/>
          </p:nvCxnSpPr>
          <p:spPr>
            <a:xfrm>
              <a:off x="7569200" y="3395405"/>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8A0910C-C282-3346-BB10-01494C2B6F0C}"/>
                </a:ext>
              </a:extLst>
            </p:cNvPr>
            <p:cNvCxnSpPr/>
            <p:nvPr userDrawn="1"/>
          </p:nvCxnSpPr>
          <p:spPr>
            <a:xfrm>
              <a:off x="7569200" y="4114838"/>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B1C06D9-BAC1-714E-AFD3-0564827B161C}"/>
                </a:ext>
              </a:extLst>
            </p:cNvPr>
            <p:cNvCxnSpPr/>
            <p:nvPr userDrawn="1"/>
          </p:nvCxnSpPr>
          <p:spPr>
            <a:xfrm>
              <a:off x="7569200" y="4834271"/>
              <a:ext cx="4622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ep 4">
            <a:extLst>
              <a:ext uri="{FF2B5EF4-FFF2-40B4-BE49-F238E27FC236}">
                <a16:creationId xmlns:a16="http://schemas.microsoft.com/office/drawing/2014/main" id="{B4C25F80-0AA2-D546-90B8-DBEAE05A9043}"/>
              </a:ext>
            </a:extLst>
          </p:cNvPr>
          <p:cNvGrpSpPr/>
          <p:nvPr userDrawn="1"/>
        </p:nvGrpSpPr>
        <p:grpSpPr>
          <a:xfrm>
            <a:off x="351601" y="0"/>
            <a:ext cx="5029794" cy="1900837"/>
            <a:chOff x="351601" y="0"/>
            <a:chExt cx="5029794" cy="6066994"/>
          </a:xfrm>
        </p:grpSpPr>
        <p:cxnSp>
          <p:nvCxnSpPr>
            <p:cNvPr id="160" name="Rechte verbindingslijn 159">
              <a:extLst>
                <a:ext uri="{FF2B5EF4-FFF2-40B4-BE49-F238E27FC236}">
                  <a16:creationId xmlns:a16="http://schemas.microsoft.com/office/drawing/2014/main" id="{9084ECBC-8B80-EE4C-A686-3D14A22D19A8}"/>
                </a:ext>
              </a:extLst>
            </p:cNvPr>
            <p:cNvCxnSpPr>
              <a:cxnSpLocks/>
            </p:cNvCxnSpPr>
            <p:nvPr userDrawn="1"/>
          </p:nvCxnSpPr>
          <p:spPr>
            <a:xfrm>
              <a:off x="35160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2A4F2F9B-CC07-FA41-B48E-576DE755868D}"/>
                </a:ext>
              </a:extLst>
            </p:cNvPr>
            <p:cNvCxnSpPr>
              <a:cxnSpLocks/>
            </p:cNvCxnSpPr>
            <p:nvPr userDrawn="1"/>
          </p:nvCxnSpPr>
          <p:spPr>
            <a:xfrm>
              <a:off x="1070143"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B4E4141B-55F5-7B46-82B3-EB5B2A55EC52}"/>
                </a:ext>
              </a:extLst>
            </p:cNvPr>
            <p:cNvCxnSpPr>
              <a:cxnSpLocks/>
            </p:cNvCxnSpPr>
            <p:nvPr userDrawn="1"/>
          </p:nvCxnSpPr>
          <p:spPr>
            <a:xfrm>
              <a:off x="1788685"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97D76F6-3381-CA4E-B8FB-DFB308669D0E}"/>
                </a:ext>
              </a:extLst>
            </p:cNvPr>
            <p:cNvCxnSpPr>
              <a:cxnSpLocks/>
            </p:cNvCxnSpPr>
            <p:nvPr userDrawn="1"/>
          </p:nvCxnSpPr>
          <p:spPr>
            <a:xfrm>
              <a:off x="2507227"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F453A32B-7BDF-AB4B-85FD-50828AD7FC0E}"/>
                </a:ext>
              </a:extLst>
            </p:cNvPr>
            <p:cNvCxnSpPr>
              <a:cxnSpLocks/>
            </p:cNvCxnSpPr>
            <p:nvPr userDrawn="1"/>
          </p:nvCxnSpPr>
          <p:spPr>
            <a:xfrm>
              <a:off x="3225769"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64DEEC8-76C9-5940-9E03-139236257ED7}"/>
                </a:ext>
              </a:extLst>
            </p:cNvPr>
            <p:cNvCxnSpPr>
              <a:cxnSpLocks/>
            </p:cNvCxnSpPr>
            <p:nvPr userDrawn="1"/>
          </p:nvCxnSpPr>
          <p:spPr>
            <a:xfrm>
              <a:off x="394431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09519FF-8387-A54F-98A9-17FC08888FAD}"/>
                </a:ext>
              </a:extLst>
            </p:cNvPr>
            <p:cNvCxnSpPr>
              <a:cxnSpLocks/>
            </p:cNvCxnSpPr>
            <p:nvPr userDrawn="1"/>
          </p:nvCxnSpPr>
          <p:spPr>
            <a:xfrm>
              <a:off x="4662853"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B8CB9DD3-6756-2F4C-8A39-E3444D116DF3}"/>
                </a:ext>
              </a:extLst>
            </p:cNvPr>
            <p:cNvCxnSpPr>
              <a:cxnSpLocks/>
            </p:cNvCxnSpPr>
            <p:nvPr userDrawn="1"/>
          </p:nvCxnSpPr>
          <p:spPr>
            <a:xfrm>
              <a:off x="5381395"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8" name="Rechte verbindingslijn 167">
            <a:extLst>
              <a:ext uri="{FF2B5EF4-FFF2-40B4-BE49-F238E27FC236}">
                <a16:creationId xmlns:a16="http://schemas.microsoft.com/office/drawing/2014/main" id="{D7191A19-BE2B-7142-B341-5CC3B301CFF2}"/>
              </a:ext>
            </a:extLst>
          </p:cNvPr>
          <p:cNvCxnSpPr>
            <a:cxnSpLocks/>
          </p:cNvCxnSpPr>
          <p:nvPr userDrawn="1"/>
        </p:nvCxnSpPr>
        <p:spPr>
          <a:xfrm>
            <a:off x="6099937" y="1"/>
            <a:ext cx="0" cy="19008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A36499FC-EDBA-D443-ACDB-96E8DBB1D053}"/>
              </a:ext>
            </a:extLst>
          </p:cNvPr>
          <p:cNvCxnSpPr>
            <a:cxnSpLocks/>
          </p:cNvCxnSpPr>
          <p:nvPr userDrawn="1"/>
        </p:nvCxnSpPr>
        <p:spPr>
          <a:xfrm>
            <a:off x="6818479" y="1"/>
            <a:ext cx="0" cy="190083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9BC8AC53-6781-204B-8D5D-79445943BAAA}"/>
              </a:ext>
            </a:extLst>
          </p:cNvPr>
          <p:cNvCxnSpPr>
            <a:cxnSpLocks/>
          </p:cNvCxnSpPr>
          <p:nvPr userDrawn="1"/>
        </p:nvCxnSpPr>
        <p:spPr>
          <a:xfrm>
            <a:off x="753702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1D2D6E7F-8E88-5349-8861-E5BFDE0F81F2}"/>
              </a:ext>
            </a:extLst>
          </p:cNvPr>
          <p:cNvCxnSpPr>
            <a:cxnSpLocks/>
          </p:cNvCxnSpPr>
          <p:nvPr userDrawn="1"/>
        </p:nvCxnSpPr>
        <p:spPr>
          <a:xfrm>
            <a:off x="8255563"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8D02B05F-7C0D-EA41-9240-1BFB1769572D}"/>
              </a:ext>
            </a:extLst>
          </p:cNvPr>
          <p:cNvCxnSpPr>
            <a:cxnSpLocks/>
          </p:cNvCxnSpPr>
          <p:nvPr userDrawn="1"/>
        </p:nvCxnSpPr>
        <p:spPr>
          <a:xfrm>
            <a:off x="8974105"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647"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1189"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73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8276"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el 10">
            <a:extLst>
              <a:ext uri="{FF2B5EF4-FFF2-40B4-BE49-F238E27FC236}">
                <a16:creationId xmlns:a16="http://schemas.microsoft.com/office/drawing/2014/main" id="{7D4D8FBA-07B7-494E-BE30-19D2A1867136}"/>
              </a:ext>
            </a:extLst>
          </p:cNvPr>
          <p:cNvSpPr>
            <a:spLocks noGrp="1"/>
          </p:cNvSpPr>
          <p:nvPr userDrawn="1">
            <p:ph type="ctrTitle"/>
          </p:nvPr>
        </p:nvSpPr>
        <p:spPr>
          <a:xfrm>
            <a:off x="454698" y="2348489"/>
            <a:ext cx="6685177" cy="2354244"/>
          </a:xfrm>
          <a:prstGeom prst="rect">
            <a:avLst/>
          </a:prstGeom>
          <a:noFill/>
        </p:spPr>
        <p:txBody>
          <a:bodyPr wrap="square" lIns="0" rIns="0" bIns="0" anchor="b">
            <a:noAutofit/>
          </a:bodyPr>
          <a:lstStyle>
            <a:lvl1pPr algn="l">
              <a:defRPr sz="4800" b="1">
                <a:solidFill>
                  <a:schemeClr val="bg1"/>
                </a:solidFill>
              </a:defRPr>
            </a:lvl1pPr>
          </a:lstStyle>
          <a:p>
            <a:r>
              <a:rPr lang="nl-NL" noProof="0"/>
              <a:t>Klik om stijl te bewerken</a:t>
            </a:r>
          </a:p>
        </p:txBody>
      </p:sp>
      <p:pic>
        <p:nvPicPr>
          <p:cNvPr id="177" name="Afbeelding 176">
            <a:extLst>
              <a:ext uri="{FF2B5EF4-FFF2-40B4-BE49-F238E27FC236}">
                <a16:creationId xmlns:a16="http://schemas.microsoft.com/office/drawing/2014/main" id="{DE8D3B92-590E-4192-91B1-0DC1686E118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186" name="Tekstvak 185">
            <a:extLst>
              <a:ext uri="{FF2B5EF4-FFF2-40B4-BE49-F238E27FC236}">
                <a16:creationId xmlns:a16="http://schemas.microsoft.com/office/drawing/2014/main" id="{46ED87B3-5325-4748-BD9B-81150C109A8D}"/>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achtergrondafbeelding invoegen of vervangen</a:t>
            </a:r>
          </a:p>
          <a:p>
            <a:pPr algn="l" rtl="0">
              <a:spcAft>
                <a:spcPts val="600"/>
              </a:spcAft>
            </a:pPr>
            <a:r>
              <a:rPr lang="nl-NL" sz="1200" b="0" i="0" u="none" baseline="0" noProof="0" dirty="0">
                <a:solidFill>
                  <a:schemeClr val="tx2"/>
                </a:solidFill>
              </a:rPr>
              <a:t>Op de achtergrond van de slide staat een afbeelding.</a:t>
            </a: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ergens op de slide.</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in het lint op het tabblad </a:t>
            </a:r>
            <a:r>
              <a:rPr lang="nl-NL" sz="1200" b="0" i="0" u="none" baseline="0" noProof="0" dirty="0" err="1">
                <a:solidFill>
                  <a:schemeClr val="tx2"/>
                </a:solidFill>
              </a:rPr>
              <a:t>ViewOffice</a:t>
            </a:r>
            <a:r>
              <a:rPr lang="nl-NL" sz="1200" b="0" i="0" u="none" baseline="0" noProof="0" dirty="0">
                <a:solidFill>
                  <a:schemeClr val="tx2"/>
                </a:solidFill>
              </a:rPr>
              <a:t> en kies Achtergrond wijzigen.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Een nieuw scherm met het huidige beeld wordt geopend.</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drie puntjes achter de naam van de afbeelding.</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Alle beschikbare beelden verschijnen.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een afbeelding </a:t>
            </a:r>
            <a:br>
              <a:rPr lang="nl-NL" sz="1200" b="0" i="0" u="none" baseline="0" noProof="0" dirty="0">
                <a:solidFill>
                  <a:schemeClr val="tx2"/>
                </a:solidFill>
              </a:rPr>
            </a:br>
            <a:r>
              <a:rPr lang="nl-NL" sz="1200" b="0" i="0" u="none" baseline="0" noProof="0" dirty="0">
                <a:solidFill>
                  <a:schemeClr val="tx2"/>
                </a:solidFill>
              </a:rPr>
              <a:t>en klik op Openen.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OK.</a:t>
            </a:r>
          </a:p>
          <a:p>
            <a:pPr fontAlgn="auto">
              <a:spcBef>
                <a:spcPts val="0"/>
              </a:spcBef>
              <a:spcAft>
                <a:spcPts val="0"/>
              </a:spcAft>
              <a:defRPr/>
            </a:pPr>
            <a:endParaRPr lang="nl-NL" sz="1400" b="1" noProof="0" dirty="0">
              <a:solidFill>
                <a:schemeClr val="tx2"/>
              </a:solidFill>
              <a:latin typeface="+mn-lt"/>
              <a:cs typeface="+mn-cs"/>
            </a:endParaRPr>
          </a:p>
          <a:p>
            <a:pPr marL="0" indent="0" algn="l" rtl="0">
              <a:spcAft>
                <a:spcPts val="600"/>
              </a:spcAft>
              <a:buFont typeface="Arial" panose="020B0604020202020204" pitchFamily="34" charset="0"/>
              <a:buNone/>
            </a:pPr>
            <a:r>
              <a:rPr lang="nl-NL" sz="1400" b="1" i="0" u="none" baseline="0" noProof="0" dirty="0">
                <a:solidFill>
                  <a:schemeClr val="tx2"/>
                </a:solidFill>
              </a:rPr>
              <a:t>Volg de instructies aan de rechterkant als dit niet werkt.</a:t>
            </a:r>
            <a:endParaRPr lang="nl-NL" sz="1200" b="0" i="0" u="none" baseline="0" noProof="0" dirty="0">
              <a:solidFill>
                <a:schemeClr val="tx2"/>
              </a:solidFill>
              <a:latin typeface="+mn-lt"/>
              <a:cs typeface="+mn-cs"/>
            </a:endParaRPr>
          </a:p>
        </p:txBody>
      </p:sp>
      <p:sp>
        <p:nvSpPr>
          <p:cNvPr id="192" name="Tekstvak 176">
            <a:extLst>
              <a:ext uri="{FF2B5EF4-FFF2-40B4-BE49-F238E27FC236}">
                <a16:creationId xmlns:a16="http://schemas.microsoft.com/office/drawing/2014/main" id="{726E6BAF-98D0-4C74-9CA9-9C52C93CCF1A}"/>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Doe het volgende als de instructies links niet werken</a:t>
            </a:r>
            <a:endParaRPr lang="nl-NL" sz="1200" b="0" i="0" u="none" baseline="0" noProof="0" dirty="0">
              <a:solidFill>
                <a:schemeClr val="tx2"/>
              </a:solidFill>
            </a:endParaRP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Als je een achtergrondafbeelding wilt wijzigen of invoegen, klik je met de rechtermuisknop op de afbeelding en selecteer je Achtergrond opmaken.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Het dialoogvenster Achtergrond opmaken verschijnt aan de rechterkant van het scherm.</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Afbeelding of Patroonopvulling zodat Bron afbeelding verschijnt.</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knop Invoegen, blader naar de gewenste afbeelding en klik op OK.</a:t>
            </a:r>
          </a:p>
          <a:p>
            <a:pPr marL="228600" indent="-228600" algn="l" rtl="0">
              <a:spcAft>
                <a:spcPts val="600"/>
              </a:spcAft>
              <a:buFont typeface="Arial" panose="020B0604020202020204" pitchFamily="34" charset="0"/>
              <a:buChar char="•"/>
            </a:pPr>
            <a:endParaRPr lang="nl-NL" sz="1200" b="0" i="0" u="none" baseline="0" noProof="0" dirty="0">
              <a:solidFill>
                <a:schemeClr val="tx2"/>
              </a:solidFill>
            </a:endParaRPr>
          </a:p>
          <a:p>
            <a:pPr marL="0" indent="0">
              <a:spcAft>
                <a:spcPts val="600"/>
              </a:spcAft>
              <a:buFont typeface="Arial" panose="020B0604020202020204" pitchFamily="34" charset="0"/>
              <a:buNone/>
            </a:pPr>
            <a:r>
              <a:rPr lang="nl-NL" sz="1400" b="1" noProof="0" dirty="0">
                <a:solidFill>
                  <a:schemeClr val="tx2"/>
                </a:solidFill>
                <a:latin typeface="+mn-lt"/>
                <a:cs typeface="+mn-cs"/>
              </a:rPr>
              <a:t>Gebruik voor het beste resultaat een afbeelding met verhouding 4x3 voor een standaard presentatie en 16x9 voor een breedbeeld presentatie.</a:t>
            </a:r>
          </a:p>
        </p:txBody>
      </p:sp>
      <p:sp>
        <p:nvSpPr>
          <p:cNvPr id="193" name="Test"/>
          <p:cNvSpPr txBox="1"/>
          <p:nvPr userDrawn="1">
            <p:custDataLst>
              <p:tags r:id="rId1"/>
            </p:custDataLst>
          </p:nvPr>
        </p:nvSpPr>
        <p:spPr>
          <a:xfrm>
            <a:off x="2260800"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sz="1000" b="1" i="0">
                <a:solidFill>
                  <a:srgbClr val="4B5253"/>
                </a:solidFill>
                <a:latin typeface="Arial" panose="020B0604020202020204" pitchFamily="34" charset="0"/>
              </a:rPr>
              <a:t>C1 - Publieke Informatie</a:t>
            </a:r>
            <a:endParaRPr lang="nl-NL" sz="1000" b="1" i="0" dirty="0">
              <a:solidFill>
                <a:srgbClr val="4B5253"/>
              </a:solidFill>
              <a:latin typeface="Arial" panose="020B0604020202020204" pitchFamily="34" charset="0"/>
            </a:endParaRPr>
          </a:p>
        </p:txBody>
      </p:sp>
      <p:sp>
        <p:nvSpPr>
          <p:cNvPr id="198" name="Test"/>
          <p:cNvSpPr txBox="1"/>
          <p:nvPr userDrawn="1">
            <p:custDataLst>
              <p:tags r:id="rId2"/>
            </p:custDataLst>
          </p:nvPr>
        </p:nvSpPr>
        <p:spPr>
          <a:xfrm>
            <a:off x="4536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a:t>7 november 2023</a:t>
            </a:r>
            <a:endParaRPr lang="nl-NL" b="0" dirty="0"/>
          </a:p>
        </p:txBody>
      </p:sp>
      <p:sp>
        <p:nvSpPr>
          <p:cNvPr id="2" name="SetAchtergrondShape" hidden="1"/>
          <p:cNvSpPr/>
          <p:nvPr userDrawn="1">
            <p:custDataLst>
              <p:tags r:id="rId3"/>
            </p:custDataLst>
          </p:nvPr>
        </p:nvSpPr>
        <p:spPr>
          <a:xfrm>
            <a:off x="0" y="0"/>
            <a:ext cx="127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194" name="Ondertitel 2">
            <a:extLst>
              <a:ext uri="{FF2B5EF4-FFF2-40B4-BE49-F238E27FC236}">
                <a16:creationId xmlns:a16="http://schemas.microsoft.com/office/drawing/2014/main" id="{E25C2218-6731-6548-8649-FC497F84CD34}"/>
              </a:ext>
            </a:extLst>
          </p:cNvPr>
          <p:cNvSpPr>
            <a:spLocks noGrp="1"/>
          </p:cNvSpPr>
          <p:nvPr>
            <p:ph type="subTitle" idx="1" hasCustomPrompt="1"/>
          </p:nvPr>
        </p:nvSpPr>
        <p:spPr>
          <a:xfrm>
            <a:off x="454698" y="4933790"/>
            <a:ext cx="6685169"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presentator</a:t>
            </a:r>
          </a:p>
        </p:txBody>
      </p:sp>
      <p:sp>
        <p:nvSpPr>
          <p:cNvPr id="200" name="Tijdelijke aanduiding voor tekst 2">
            <a:extLst>
              <a:ext uri="{FF2B5EF4-FFF2-40B4-BE49-F238E27FC236}">
                <a16:creationId xmlns:a16="http://schemas.microsoft.com/office/drawing/2014/main" id="{922807D7-B6BF-7647-A1EE-F2C422BD143B}"/>
              </a:ext>
            </a:extLst>
          </p:cNvPr>
          <p:cNvSpPr>
            <a:spLocks noGrp="1"/>
          </p:cNvSpPr>
          <p:nvPr>
            <p:ph type="body" sz="quarter" idx="19" hasCustomPrompt="1"/>
          </p:nvPr>
        </p:nvSpPr>
        <p:spPr>
          <a:xfrm>
            <a:off x="454697" y="5228780"/>
            <a:ext cx="6685169" cy="211432"/>
          </a:xfrm>
        </p:spPr>
        <p:txBody>
          <a:bodyPr anchor="t">
            <a:noAutofit/>
          </a:bodyPr>
          <a:lstStyle>
            <a:lvl1pPr marL="0" indent="0">
              <a:spcBef>
                <a:spcPts val="0"/>
              </a:spcBef>
              <a:buNone/>
              <a:defRPr sz="2000">
                <a:solidFill>
                  <a:schemeClr val="bg1"/>
                </a:solidFill>
              </a:defRPr>
            </a:lvl1pPr>
          </a:lstStyle>
          <a:p>
            <a:pPr lvl="0"/>
            <a:r>
              <a:rPr lang="nl-NL" noProof="0" dirty="0"/>
              <a:t>Functie</a:t>
            </a:r>
          </a:p>
        </p:txBody>
      </p:sp>
    </p:spTree>
    <p:extLst>
      <p:ext uri="{BB962C8B-B14F-4D97-AF65-F5344CB8AC3E}">
        <p14:creationId xmlns:p14="http://schemas.microsoft.com/office/powerpoint/2010/main" val="1912930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Header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1B79E-2B92-7E4E-81D7-C8B718D42786}"/>
              </a:ext>
            </a:extLst>
          </p:cNvPr>
          <p:cNvSpPr>
            <a:spLocks noGrp="1"/>
          </p:cNvSpPr>
          <p:nvPr>
            <p:ph type="title"/>
          </p:nvPr>
        </p:nvSpPr>
        <p:spPr/>
        <p:txBody>
          <a:bodyPr/>
          <a:lstStyle>
            <a:lvl1pPr marL="0" indent="0">
              <a:tabLst/>
              <a:defRPr/>
            </a:lvl1pPr>
          </a:lstStyle>
          <a:p>
            <a:r>
              <a:rPr lang="nl-NL" noProof="0"/>
              <a:t>Klik om stijl te bewerken</a:t>
            </a:r>
          </a:p>
        </p:txBody>
      </p:sp>
      <p:sp>
        <p:nvSpPr>
          <p:cNvPr id="12" name="Tijdelijke aanduiding voor tekst 11">
            <a:extLst>
              <a:ext uri="{FF2B5EF4-FFF2-40B4-BE49-F238E27FC236}">
                <a16:creationId xmlns:a16="http://schemas.microsoft.com/office/drawing/2014/main" id="{ECEF4C8C-9998-1D4F-9EBF-A568A93D8091}"/>
              </a:ext>
            </a:extLst>
          </p:cNvPr>
          <p:cNvSpPr>
            <a:spLocks noGrp="1"/>
          </p:cNvSpPr>
          <p:nvPr>
            <p:ph type="body" sz="quarter" idx="14"/>
          </p:nvPr>
        </p:nvSpPr>
        <p:spPr>
          <a:xfrm>
            <a:off x="1347787" y="1376364"/>
            <a:ext cx="10390499" cy="4699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1" name="Tekstvak 10">
            <a:extLst>
              <a:ext uri="{FF2B5EF4-FFF2-40B4-BE49-F238E27FC236}">
                <a16:creationId xmlns:a16="http://schemas.microsoft.com/office/drawing/2014/main" id="{3A878B16-F61D-EC41-84F3-CE596C0105AB}"/>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5"/>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8743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eader - Text">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61F1B79E-2B92-7E4E-81D7-C8B718D42786}"/>
              </a:ext>
            </a:extLst>
          </p:cNvPr>
          <p:cNvSpPr>
            <a:spLocks noGrp="1"/>
          </p:cNvSpPr>
          <p:nvPr>
            <p:ph type="title"/>
          </p:nvPr>
        </p:nvSpPr>
        <p:spPr/>
        <p:txBody>
          <a:bodyPr/>
          <a:lstStyle>
            <a:lvl1pPr marL="0" indent="0">
              <a:tabLst/>
              <a:defRPr/>
            </a:lvl1pPr>
          </a:lstStyle>
          <a:p>
            <a:r>
              <a:rPr lang="nl-NL" noProof="0"/>
              <a:t>Klik om stijl te bewerken</a:t>
            </a:r>
          </a:p>
        </p:txBody>
      </p:sp>
      <p:sp>
        <p:nvSpPr>
          <p:cNvPr id="12" name="Tijdelijke aanduiding voor tekst 11">
            <a:extLst>
              <a:ext uri="{FF2B5EF4-FFF2-40B4-BE49-F238E27FC236}">
                <a16:creationId xmlns:a16="http://schemas.microsoft.com/office/drawing/2014/main" id="{ECEF4C8C-9998-1D4F-9EBF-A568A93D8091}"/>
              </a:ext>
            </a:extLst>
          </p:cNvPr>
          <p:cNvSpPr>
            <a:spLocks noGrp="1"/>
          </p:cNvSpPr>
          <p:nvPr>
            <p:ph type="body" sz="quarter" idx="14"/>
          </p:nvPr>
        </p:nvSpPr>
        <p:spPr>
          <a:xfrm>
            <a:off x="1347788" y="1822450"/>
            <a:ext cx="10390186"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ekstvak 8">
            <a:extLst>
              <a:ext uri="{FF2B5EF4-FFF2-40B4-BE49-F238E27FC236}">
                <a16:creationId xmlns:a16="http://schemas.microsoft.com/office/drawing/2014/main" id="{016824DC-B9A9-BC42-8D5F-206CE160B8FA}"/>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5"/>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408269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Header Short - Text/Image">
    <p:spTree>
      <p:nvGrpSpPr>
        <p:cNvPr id="1" name=""/>
        <p:cNvGrpSpPr/>
        <p:nvPr/>
      </p:nvGrpSpPr>
      <p:grpSpPr>
        <a:xfrm>
          <a:off x="0" y="0"/>
          <a:ext cx="0" cy="0"/>
          <a:chOff x="0" y="0"/>
          <a:chExt cx="0" cy="0"/>
        </a:xfrm>
      </p:grpSpPr>
      <p:sp>
        <p:nvSpPr>
          <p:cNvPr id="12" name="Tijdelijke aanduiding voor afbeelding 8">
            <a:extLst>
              <a:ext uri="{FF2B5EF4-FFF2-40B4-BE49-F238E27FC236}">
                <a16:creationId xmlns:a16="http://schemas.microsoft.com/office/drawing/2014/main" id="{3228ACAD-C0CC-E34D-89C2-9986AA8B07AA}"/>
              </a:ext>
            </a:extLst>
          </p:cNvPr>
          <p:cNvSpPr>
            <a:spLocks noGrp="1"/>
          </p:cNvSpPr>
          <p:nvPr>
            <p:ph type="pic" sz="quarter" idx="15"/>
          </p:nvPr>
        </p:nvSpPr>
        <p:spPr>
          <a:xfrm>
            <a:off x="6199211" y="518400"/>
            <a:ext cx="5548313" cy="5545138"/>
          </a:xfrm>
          <a:custGeom>
            <a:avLst/>
            <a:gdLst>
              <a:gd name="connsiteX0" fmla="*/ 0 w 5548313"/>
              <a:gd name="connsiteY0" fmla="*/ 0 h 5545138"/>
              <a:gd name="connsiteX1" fmla="*/ 5548313 w 5548313"/>
              <a:gd name="connsiteY1" fmla="*/ 0 h 5545138"/>
              <a:gd name="connsiteX2" fmla="*/ 5548313 w 5548313"/>
              <a:gd name="connsiteY2" fmla="*/ 5330151 h 5545138"/>
              <a:gd name="connsiteX3" fmla="*/ 5074148 w 5548313"/>
              <a:gd name="connsiteY3" fmla="*/ 5545138 h 5545138"/>
              <a:gd name="connsiteX4" fmla="*/ 0 w 5548313"/>
              <a:gd name="connsiteY4" fmla="*/ 5545138 h 554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5545138">
                <a:moveTo>
                  <a:pt x="0" y="0"/>
                </a:moveTo>
                <a:lnTo>
                  <a:pt x="5548313" y="0"/>
                </a:lnTo>
                <a:lnTo>
                  <a:pt x="5548313" y="5330151"/>
                </a:lnTo>
                <a:lnTo>
                  <a:pt x="5074148" y="5545138"/>
                </a:lnTo>
                <a:lnTo>
                  <a:pt x="0" y="5545138"/>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hasCustomPrompt="1"/>
          </p:nvPr>
        </p:nvSpPr>
        <p:spPr>
          <a:xfrm>
            <a:off x="1347597" y="518822"/>
            <a:ext cx="4644969" cy="430503"/>
          </a:xfrm>
        </p:spPr>
        <p:txBody>
          <a:bodyPr/>
          <a:lstStyle/>
          <a:p>
            <a:r>
              <a:rPr lang="nl-NL" noProof="0" dirty="0"/>
              <a:t>Klik hier</a:t>
            </a:r>
          </a:p>
        </p:txBody>
      </p:sp>
      <p:sp>
        <p:nvSpPr>
          <p:cNvPr id="11" name="Tijdelijke aanduiding voor tekst 11">
            <a:extLst>
              <a:ext uri="{FF2B5EF4-FFF2-40B4-BE49-F238E27FC236}">
                <a16:creationId xmlns:a16="http://schemas.microsoft.com/office/drawing/2014/main" id="{14C6EB8C-0ADD-4241-BB97-005079861085}"/>
              </a:ext>
            </a:extLst>
          </p:cNvPr>
          <p:cNvSpPr>
            <a:spLocks noGrp="1"/>
          </p:cNvSpPr>
          <p:nvPr>
            <p:ph type="body" sz="quarter" idx="14"/>
          </p:nvPr>
        </p:nvSpPr>
        <p:spPr>
          <a:xfrm>
            <a:off x="1347788" y="1376364"/>
            <a:ext cx="4644778" cy="4699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3" name="Groep 2">
            <a:extLst>
              <a:ext uri="{FF2B5EF4-FFF2-40B4-BE49-F238E27FC236}">
                <a16:creationId xmlns:a16="http://schemas.microsoft.com/office/drawing/2014/main" id="{BCC44792-B12F-0A44-A921-16E2F34FB7AD}"/>
              </a:ext>
            </a:extLst>
          </p:cNvPr>
          <p:cNvGrpSpPr/>
          <p:nvPr userDrawn="1"/>
        </p:nvGrpSpPr>
        <p:grpSpPr>
          <a:xfrm>
            <a:off x="-2910021" y="-1"/>
            <a:ext cx="2670175" cy="6858001"/>
            <a:chOff x="-2910021" y="-1"/>
            <a:chExt cx="2670175" cy="6858001"/>
          </a:xfrm>
        </p:grpSpPr>
        <p:sp>
          <p:nvSpPr>
            <p:cNvPr id="30" name="Tekstvak 29">
              <a:extLst>
                <a:ext uri="{FF2B5EF4-FFF2-40B4-BE49-F238E27FC236}">
                  <a16:creationId xmlns:a16="http://schemas.microsoft.com/office/drawing/2014/main" id="{28EB33A7-6900-DD4B-AD89-03071C26343D}"/>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31" name="Afbeelding 30">
              <a:extLst>
                <a:ext uri="{FF2B5EF4-FFF2-40B4-BE49-F238E27FC236}">
                  <a16:creationId xmlns:a16="http://schemas.microsoft.com/office/drawing/2014/main" id="{AC830FE3-DD8D-9449-9A3E-768E4EC0E4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grpSp>
        <p:nvGrpSpPr>
          <p:cNvPr id="32" name="Groep 31">
            <a:extLst>
              <a:ext uri="{FF2B5EF4-FFF2-40B4-BE49-F238E27FC236}">
                <a16:creationId xmlns:a16="http://schemas.microsoft.com/office/drawing/2014/main" id="{37E49881-B553-CC47-8C21-E21752868C8B}"/>
              </a:ext>
            </a:extLst>
          </p:cNvPr>
          <p:cNvGrpSpPr/>
          <p:nvPr userDrawn="1"/>
        </p:nvGrpSpPr>
        <p:grpSpPr>
          <a:xfrm>
            <a:off x="12443133" y="-1"/>
            <a:ext cx="2670175" cy="6858001"/>
            <a:chOff x="12443133" y="-1"/>
            <a:chExt cx="2670175" cy="6858001"/>
          </a:xfrm>
        </p:grpSpPr>
        <p:sp>
          <p:nvSpPr>
            <p:cNvPr id="33" name="Tekstvak 32">
              <a:extLst>
                <a:ext uri="{FF2B5EF4-FFF2-40B4-BE49-F238E27FC236}">
                  <a16:creationId xmlns:a16="http://schemas.microsoft.com/office/drawing/2014/main" id="{0224E046-DF5C-4544-A0C9-916A29E7E77F}"/>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4" name="Afbeelding 33">
              <a:extLst>
                <a:ext uri="{FF2B5EF4-FFF2-40B4-BE49-F238E27FC236}">
                  <a16:creationId xmlns:a16="http://schemas.microsoft.com/office/drawing/2014/main" id="{A18F8FEC-AD88-F546-BB4A-6B7B806783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Afbeelding 34">
              <a:extLst>
                <a:ext uri="{FF2B5EF4-FFF2-40B4-BE49-F238E27FC236}">
                  <a16:creationId xmlns:a16="http://schemas.microsoft.com/office/drawing/2014/main" id="{EB2A7205-B5D7-2F44-8EB5-61C0110DB74B}"/>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jdelijke aanduiding voor dianummer 6"/>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070256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eader Short - Text/Imag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hasCustomPrompt="1"/>
          </p:nvPr>
        </p:nvSpPr>
        <p:spPr>
          <a:xfrm>
            <a:off x="1347788" y="953522"/>
            <a:ext cx="4644969" cy="432000"/>
          </a:xfrm>
          <a:prstGeom prst="rect">
            <a:avLst/>
          </a:prstGeom>
        </p:spPr>
        <p:txBody>
          <a:bodyPr>
            <a:noAutofit/>
          </a:bodyPr>
          <a:lstStyle>
            <a:lvl1pPr marL="0" indent="0">
              <a:spcBef>
                <a:spcPts val="0"/>
              </a:spcBef>
              <a:buNone/>
              <a:tabLst/>
              <a:defRPr sz="3000" b="0"/>
            </a:lvl1pPr>
          </a:lstStyle>
          <a:p>
            <a:pPr lvl="0"/>
            <a:r>
              <a:rPr lang="nl-NL" noProof="0" dirty="0"/>
              <a:t>Klik hier</a:t>
            </a:r>
          </a:p>
        </p:txBody>
      </p:sp>
      <p:sp>
        <p:nvSpPr>
          <p:cNvPr id="12" name="Tijdelijke aanduiding voor afbeelding 8">
            <a:extLst>
              <a:ext uri="{FF2B5EF4-FFF2-40B4-BE49-F238E27FC236}">
                <a16:creationId xmlns:a16="http://schemas.microsoft.com/office/drawing/2014/main" id="{3228ACAD-C0CC-E34D-89C2-9986AA8B07AA}"/>
              </a:ext>
            </a:extLst>
          </p:cNvPr>
          <p:cNvSpPr>
            <a:spLocks noGrp="1"/>
          </p:cNvSpPr>
          <p:nvPr>
            <p:ph type="pic" sz="quarter" idx="15"/>
          </p:nvPr>
        </p:nvSpPr>
        <p:spPr>
          <a:xfrm>
            <a:off x="6199243" y="518400"/>
            <a:ext cx="5548313" cy="5545138"/>
          </a:xfrm>
          <a:custGeom>
            <a:avLst/>
            <a:gdLst>
              <a:gd name="connsiteX0" fmla="*/ 0 w 5548313"/>
              <a:gd name="connsiteY0" fmla="*/ 0 h 5545138"/>
              <a:gd name="connsiteX1" fmla="*/ 5548313 w 5548313"/>
              <a:gd name="connsiteY1" fmla="*/ 0 h 5545138"/>
              <a:gd name="connsiteX2" fmla="*/ 5548313 w 5548313"/>
              <a:gd name="connsiteY2" fmla="*/ 5330151 h 5545138"/>
              <a:gd name="connsiteX3" fmla="*/ 5074148 w 5548313"/>
              <a:gd name="connsiteY3" fmla="*/ 5545138 h 5545138"/>
              <a:gd name="connsiteX4" fmla="*/ 0 w 5548313"/>
              <a:gd name="connsiteY4" fmla="*/ 5545138 h 554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5545138">
                <a:moveTo>
                  <a:pt x="0" y="0"/>
                </a:moveTo>
                <a:lnTo>
                  <a:pt x="5548313" y="0"/>
                </a:lnTo>
                <a:lnTo>
                  <a:pt x="5548313" y="5330151"/>
                </a:lnTo>
                <a:lnTo>
                  <a:pt x="5074148" y="5545138"/>
                </a:lnTo>
                <a:lnTo>
                  <a:pt x="0" y="5545138"/>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hasCustomPrompt="1"/>
          </p:nvPr>
        </p:nvSpPr>
        <p:spPr>
          <a:xfrm>
            <a:off x="1347597" y="518822"/>
            <a:ext cx="4644969" cy="430503"/>
          </a:xfrm>
        </p:spPr>
        <p:txBody>
          <a:bodyPr/>
          <a:lstStyle/>
          <a:p>
            <a:r>
              <a:rPr lang="nl-NL" noProof="0" dirty="0"/>
              <a:t>Klik hier</a:t>
            </a:r>
          </a:p>
        </p:txBody>
      </p:sp>
      <p:sp>
        <p:nvSpPr>
          <p:cNvPr id="11" name="Tijdelijke aanduiding voor tekst 11">
            <a:extLst>
              <a:ext uri="{FF2B5EF4-FFF2-40B4-BE49-F238E27FC236}">
                <a16:creationId xmlns:a16="http://schemas.microsoft.com/office/drawing/2014/main" id="{14C6EB8C-0ADD-4241-BB97-005079861085}"/>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33" name="Groep 32">
            <a:extLst>
              <a:ext uri="{FF2B5EF4-FFF2-40B4-BE49-F238E27FC236}">
                <a16:creationId xmlns:a16="http://schemas.microsoft.com/office/drawing/2014/main" id="{B7E4BA0B-7BAD-4A41-BDDF-7E8FB9DDC83B}"/>
              </a:ext>
            </a:extLst>
          </p:cNvPr>
          <p:cNvGrpSpPr/>
          <p:nvPr userDrawn="1"/>
        </p:nvGrpSpPr>
        <p:grpSpPr>
          <a:xfrm>
            <a:off x="12443133" y="-1"/>
            <a:ext cx="2670175" cy="6858001"/>
            <a:chOff x="12443133" y="-1"/>
            <a:chExt cx="2670175" cy="6858001"/>
          </a:xfrm>
        </p:grpSpPr>
        <p:sp>
          <p:nvSpPr>
            <p:cNvPr id="34" name="Tekstvak 33">
              <a:extLst>
                <a:ext uri="{FF2B5EF4-FFF2-40B4-BE49-F238E27FC236}">
                  <a16:creationId xmlns:a16="http://schemas.microsoft.com/office/drawing/2014/main" id="{AB185343-FDB6-4B41-AD36-0189EA09E126}"/>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5" name="Afbeelding 34">
              <a:extLst>
                <a:ext uri="{FF2B5EF4-FFF2-40B4-BE49-F238E27FC236}">
                  <a16:creationId xmlns:a16="http://schemas.microsoft.com/office/drawing/2014/main" id="{395451AA-2DB5-5347-8BD5-7056B3DD45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Afbeelding 35">
              <a:extLst>
                <a:ext uri="{FF2B5EF4-FFF2-40B4-BE49-F238E27FC236}">
                  <a16:creationId xmlns:a16="http://schemas.microsoft.com/office/drawing/2014/main" id="{C95853A3-5DB0-3E4B-946F-E7DE643F473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ep 14">
            <a:extLst>
              <a:ext uri="{FF2B5EF4-FFF2-40B4-BE49-F238E27FC236}">
                <a16:creationId xmlns:a16="http://schemas.microsoft.com/office/drawing/2014/main" id="{C19F2873-8EB3-8D47-B724-7C4A7E30B488}"/>
              </a:ext>
            </a:extLst>
          </p:cNvPr>
          <p:cNvGrpSpPr/>
          <p:nvPr userDrawn="1"/>
        </p:nvGrpSpPr>
        <p:grpSpPr>
          <a:xfrm>
            <a:off x="-2910021" y="-1"/>
            <a:ext cx="2670175" cy="6858001"/>
            <a:chOff x="-2910021" y="-1"/>
            <a:chExt cx="2670175" cy="6858001"/>
          </a:xfrm>
        </p:grpSpPr>
        <p:sp>
          <p:nvSpPr>
            <p:cNvPr id="16" name="Tekstvak 15">
              <a:extLst>
                <a:ext uri="{FF2B5EF4-FFF2-40B4-BE49-F238E27FC236}">
                  <a16:creationId xmlns:a16="http://schemas.microsoft.com/office/drawing/2014/main" id="{75F8413E-1992-4A42-BEF8-08F6E4F5B086}"/>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17" name="Afbeelding 16">
              <a:extLst>
                <a:ext uri="{FF2B5EF4-FFF2-40B4-BE49-F238E27FC236}">
                  <a16:creationId xmlns:a16="http://schemas.microsoft.com/office/drawing/2014/main" id="{785FBCB8-37BA-164A-B8E4-C995377A44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846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Long -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FCEB6-2511-5C40-A5E6-E1899BDC7C63}"/>
              </a:ext>
            </a:extLst>
          </p:cNvPr>
          <p:cNvSpPr>
            <a:spLocks noGrp="1"/>
          </p:cNvSpPr>
          <p:nvPr>
            <p:ph type="title"/>
          </p:nvPr>
        </p:nvSpPr>
        <p:spPr>
          <a:xfrm>
            <a:off x="1347597" y="518822"/>
            <a:ext cx="10399927" cy="430503"/>
          </a:xfrm>
        </p:spPr>
        <p:txBody>
          <a:bodyPr/>
          <a:lstStyle/>
          <a:p>
            <a:r>
              <a:rPr lang="nl-NL" noProof="0"/>
              <a:t>Klik om stijl te bewerken</a:t>
            </a:r>
            <a:endParaRPr lang="nl-NL" noProof="0" dirty="0"/>
          </a:p>
        </p:txBody>
      </p:sp>
      <p:sp>
        <p:nvSpPr>
          <p:cNvPr id="11" name="Tijdelijke aanduiding voor tekst 11">
            <a:extLst>
              <a:ext uri="{FF2B5EF4-FFF2-40B4-BE49-F238E27FC236}">
                <a16:creationId xmlns:a16="http://schemas.microsoft.com/office/drawing/2014/main" id="{14C6EB8C-0ADD-4241-BB97-005079861085}"/>
              </a:ext>
            </a:extLst>
          </p:cNvPr>
          <p:cNvSpPr>
            <a:spLocks noGrp="1"/>
          </p:cNvSpPr>
          <p:nvPr>
            <p:ph type="body" sz="quarter" idx="14"/>
          </p:nvPr>
        </p:nvSpPr>
        <p:spPr>
          <a:xfrm>
            <a:off x="1347788" y="1376364"/>
            <a:ext cx="4644778" cy="4699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3" name="Tijdelijke aanduiding voor afbeelding 12">
            <a:extLst>
              <a:ext uri="{FF2B5EF4-FFF2-40B4-BE49-F238E27FC236}">
                <a16:creationId xmlns:a16="http://schemas.microsoft.com/office/drawing/2014/main" id="{E553CA7C-CCB9-5A4B-B116-33C8702F3B7C}"/>
              </a:ext>
            </a:extLst>
          </p:cNvPr>
          <p:cNvSpPr>
            <a:spLocks noGrp="1"/>
          </p:cNvSpPr>
          <p:nvPr>
            <p:ph type="pic" sz="quarter" idx="15"/>
          </p:nvPr>
        </p:nvSpPr>
        <p:spPr>
          <a:xfrm>
            <a:off x="6199211" y="1376364"/>
            <a:ext cx="5548313" cy="4687174"/>
          </a:xfrm>
          <a:custGeom>
            <a:avLst/>
            <a:gdLst>
              <a:gd name="connsiteX0" fmla="*/ 0 w 5548313"/>
              <a:gd name="connsiteY0" fmla="*/ 0 h 4687174"/>
              <a:gd name="connsiteX1" fmla="*/ 5548313 w 5548313"/>
              <a:gd name="connsiteY1" fmla="*/ 0 h 4687174"/>
              <a:gd name="connsiteX2" fmla="*/ 5548313 w 5548313"/>
              <a:gd name="connsiteY2" fmla="*/ 446086 h 4687174"/>
              <a:gd name="connsiteX3" fmla="*/ 5548313 w 5548313"/>
              <a:gd name="connsiteY3" fmla="*/ 925522 h 4687174"/>
              <a:gd name="connsiteX4" fmla="*/ 5548313 w 5548313"/>
              <a:gd name="connsiteY4" fmla="*/ 4472187 h 4687174"/>
              <a:gd name="connsiteX5" fmla="*/ 5074148 w 5548313"/>
              <a:gd name="connsiteY5" fmla="*/ 4687174 h 4687174"/>
              <a:gd name="connsiteX6" fmla="*/ 0 w 5548313"/>
              <a:gd name="connsiteY6" fmla="*/ 4687174 h 4687174"/>
              <a:gd name="connsiteX7" fmla="*/ 0 w 5548313"/>
              <a:gd name="connsiteY7" fmla="*/ 925522 h 4687174"/>
              <a:gd name="connsiteX8" fmla="*/ 0 w 5548313"/>
              <a:gd name="connsiteY8" fmla="*/ 446086 h 468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313" h="4687174">
                <a:moveTo>
                  <a:pt x="0" y="0"/>
                </a:moveTo>
                <a:lnTo>
                  <a:pt x="5548313" y="0"/>
                </a:lnTo>
                <a:lnTo>
                  <a:pt x="5548313" y="446086"/>
                </a:lnTo>
                <a:lnTo>
                  <a:pt x="5548313" y="925522"/>
                </a:lnTo>
                <a:lnTo>
                  <a:pt x="5548313" y="4472187"/>
                </a:lnTo>
                <a:lnTo>
                  <a:pt x="5074148" y="4687174"/>
                </a:lnTo>
                <a:lnTo>
                  <a:pt x="0" y="4687174"/>
                </a:lnTo>
                <a:lnTo>
                  <a:pt x="0" y="925522"/>
                </a:lnTo>
                <a:lnTo>
                  <a:pt x="0" y="44608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30" name="Groep 29">
            <a:extLst>
              <a:ext uri="{FF2B5EF4-FFF2-40B4-BE49-F238E27FC236}">
                <a16:creationId xmlns:a16="http://schemas.microsoft.com/office/drawing/2014/main" id="{D0CC611A-09DB-6443-B8EE-0ECD6C2F8C9B}"/>
              </a:ext>
            </a:extLst>
          </p:cNvPr>
          <p:cNvGrpSpPr/>
          <p:nvPr userDrawn="1"/>
        </p:nvGrpSpPr>
        <p:grpSpPr>
          <a:xfrm>
            <a:off x="12443133" y="-1"/>
            <a:ext cx="2670175" cy="6858001"/>
            <a:chOff x="12443133" y="-1"/>
            <a:chExt cx="2670175" cy="6858001"/>
          </a:xfrm>
        </p:grpSpPr>
        <p:sp>
          <p:nvSpPr>
            <p:cNvPr id="31" name="Tekstvak 30">
              <a:extLst>
                <a:ext uri="{FF2B5EF4-FFF2-40B4-BE49-F238E27FC236}">
                  <a16:creationId xmlns:a16="http://schemas.microsoft.com/office/drawing/2014/main" id="{47FC7729-69F5-6448-ACD3-AAF55E00C590}"/>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2" name="Afbeelding 31">
              <a:extLst>
                <a:ext uri="{FF2B5EF4-FFF2-40B4-BE49-F238E27FC236}">
                  <a16:creationId xmlns:a16="http://schemas.microsoft.com/office/drawing/2014/main" id="{BFCED35A-8B59-514A-A260-836C1CD034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Afbeelding 32">
              <a:extLst>
                <a:ext uri="{FF2B5EF4-FFF2-40B4-BE49-F238E27FC236}">
                  <a16:creationId xmlns:a16="http://schemas.microsoft.com/office/drawing/2014/main" id="{9BF59060-99A1-AE49-B2AC-841EC6FDDC5D}"/>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ep 13">
            <a:extLst>
              <a:ext uri="{FF2B5EF4-FFF2-40B4-BE49-F238E27FC236}">
                <a16:creationId xmlns:a16="http://schemas.microsoft.com/office/drawing/2014/main" id="{8689B3CB-6A06-5447-A645-2D8B182071CE}"/>
              </a:ext>
            </a:extLst>
          </p:cNvPr>
          <p:cNvGrpSpPr/>
          <p:nvPr userDrawn="1"/>
        </p:nvGrpSpPr>
        <p:grpSpPr>
          <a:xfrm>
            <a:off x="-2910021" y="-1"/>
            <a:ext cx="2670175" cy="6858001"/>
            <a:chOff x="-2910021" y="-1"/>
            <a:chExt cx="2670175" cy="6858001"/>
          </a:xfrm>
        </p:grpSpPr>
        <p:sp>
          <p:nvSpPr>
            <p:cNvPr id="15" name="Tekstvak 14">
              <a:extLst>
                <a:ext uri="{FF2B5EF4-FFF2-40B4-BE49-F238E27FC236}">
                  <a16:creationId xmlns:a16="http://schemas.microsoft.com/office/drawing/2014/main" id="{7DCF705F-0200-5847-9F30-606CAF82A5A9}"/>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16" name="Afbeelding 15">
              <a:extLst>
                <a:ext uri="{FF2B5EF4-FFF2-40B4-BE49-F238E27FC236}">
                  <a16:creationId xmlns:a16="http://schemas.microsoft.com/office/drawing/2014/main" id="{5260772E-54A2-924E-AECC-34F46EE7C6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11910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eader Long - Text/Imag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927" cy="432000"/>
          </a:xfrm>
          <a:prstGeom prst="rect">
            <a:avLst/>
          </a:prstGeom>
        </p:spPr>
        <p:txBody>
          <a:bodyPr>
            <a:noAutofit/>
          </a:bodyPr>
          <a:lstStyle>
            <a:lvl1pPr marL="0" indent="0">
              <a:spcBef>
                <a:spcPts val="0"/>
              </a:spcBef>
              <a:buNone/>
              <a:tabLst/>
              <a:defRPr sz="3000" b="0"/>
            </a:lvl1pPr>
          </a:lstStyle>
          <a:p>
            <a:pPr lvl="0"/>
            <a:r>
              <a:rPr lang="nl-NL" noProof="0"/>
              <a:t>Klikken om de tekststijl van het model te bewerken</a:t>
            </a:r>
          </a:p>
        </p:txBody>
      </p:sp>
      <p:sp>
        <p:nvSpPr>
          <p:cNvPr id="13" name="Tijdelijke aanduiding voor afbeelding 12">
            <a:extLst>
              <a:ext uri="{FF2B5EF4-FFF2-40B4-BE49-F238E27FC236}">
                <a16:creationId xmlns:a16="http://schemas.microsoft.com/office/drawing/2014/main" id="{06F03CB9-1364-2247-BD37-343277DD2F0A}"/>
              </a:ext>
            </a:extLst>
          </p:cNvPr>
          <p:cNvSpPr>
            <a:spLocks noGrp="1"/>
          </p:cNvSpPr>
          <p:nvPr>
            <p:ph type="pic" sz="quarter" idx="15"/>
          </p:nvPr>
        </p:nvSpPr>
        <p:spPr>
          <a:xfrm>
            <a:off x="6199211" y="1822450"/>
            <a:ext cx="5548313" cy="4241088"/>
          </a:xfrm>
          <a:custGeom>
            <a:avLst/>
            <a:gdLst>
              <a:gd name="connsiteX0" fmla="*/ 0 w 5548313"/>
              <a:gd name="connsiteY0" fmla="*/ 0 h 4241088"/>
              <a:gd name="connsiteX1" fmla="*/ 5548313 w 5548313"/>
              <a:gd name="connsiteY1" fmla="*/ 0 h 4241088"/>
              <a:gd name="connsiteX2" fmla="*/ 5548313 w 5548313"/>
              <a:gd name="connsiteY2" fmla="*/ 4026101 h 4241088"/>
              <a:gd name="connsiteX3" fmla="*/ 5074148 w 5548313"/>
              <a:gd name="connsiteY3" fmla="*/ 4241088 h 4241088"/>
              <a:gd name="connsiteX4" fmla="*/ 0 w 5548313"/>
              <a:gd name="connsiteY4" fmla="*/ 4241088 h 424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4241088">
                <a:moveTo>
                  <a:pt x="0" y="0"/>
                </a:moveTo>
                <a:lnTo>
                  <a:pt x="5548313" y="0"/>
                </a:lnTo>
                <a:lnTo>
                  <a:pt x="5548313" y="4026101"/>
                </a:lnTo>
                <a:lnTo>
                  <a:pt x="5074148" y="4241088"/>
                </a:lnTo>
                <a:lnTo>
                  <a:pt x="0" y="4241088"/>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 name="Titel 1">
            <a:extLst>
              <a:ext uri="{FF2B5EF4-FFF2-40B4-BE49-F238E27FC236}">
                <a16:creationId xmlns:a16="http://schemas.microsoft.com/office/drawing/2014/main" id="{5C6FCEB6-2511-5C40-A5E6-E1899BDC7C63}"/>
              </a:ext>
            </a:extLst>
          </p:cNvPr>
          <p:cNvSpPr>
            <a:spLocks noGrp="1"/>
          </p:cNvSpPr>
          <p:nvPr>
            <p:ph type="title"/>
          </p:nvPr>
        </p:nvSpPr>
        <p:spPr>
          <a:xfrm>
            <a:off x="1347597" y="518822"/>
            <a:ext cx="10399927" cy="430503"/>
          </a:xfrm>
        </p:spPr>
        <p:txBody>
          <a:bodyPr/>
          <a:lstStyle/>
          <a:p>
            <a:r>
              <a:rPr lang="nl-NL" noProof="0"/>
              <a:t>Klik om stijl te bewerken</a:t>
            </a:r>
            <a:endParaRPr lang="nl-NL" noProof="0" dirty="0"/>
          </a:p>
        </p:txBody>
      </p:sp>
      <p:sp>
        <p:nvSpPr>
          <p:cNvPr id="11" name="Tijdelijke aanduiding voor tekst 11">
            <a:extLst>
              <a:ext uri="{FF2B5EF4-FFF2-40B4-BE49-F238E27FC236}">
                <a16:creationId xmlns:a16="http://schemas.microsoft.com/office/drawing/2014/main" id="{14C6EB8C-0ADD-4241-BB97-005079861085}"/>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33" name="Groep 32">
            <a:extLst>
              <a:ext uri="{FF2B5EF4-FFF2-40B4-BE49-F238E27FC236}">
                <a16:creationId xmlns:a16="http://schemas.microsoft.com/office/drawing/2014/main" id="{B320C102-822B-9449-9EDF-5E779032BBFF}"/>
              </a:ext>
            </a:extLst>
          </p:cNvPr>
          <p:cNvGrpSpPr/>
          <p:nvPr userDrawn="1"/>
        </p:nvGrpSpPr>
        <p:grpSpPr>
          <a:xfrm>
            <a:off x="12443133" y="-1"/>
            <a:ext cx="2670175" cy="6858001"/>
            <a:chOff x="12443133" y="-1"/>
            <a:chExt cx="2670175" cy="6858001"/>
          </a:xfrm>
        </p:grpSpPr>
        <p:sp>
          <p:nvSpPr>
            <p:cNvPr id="34" name="Tekstvak 33">
              <a:extLst>
                <a:ext uri="{FF2B5EF4-FFF2-40B4-BE49-F238E27FC236}">
                  <a16:creationId xmlns:a16="http://schemas.microsoft.com/office/drawing/2014/main" id="{4FCC6112-942C-6C4F-880E-83F6943320A1}"/>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5" name="Afbeelding 34">
              <a:extLst>
                <a:ext uri="{FF2B5EF4-FFF2-40B4-BE49-F238E27FC236}">
                  <a16:creationId xmlns:a16="http://schemas.microsoft.com/office/drawing/2014/main" id="{17727C79-23AA-924C-B3C9-AA38582E16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Afbeelding 35">
              <a:extLst>
                <a:ext uri="{FF2B5EF4-FFF2-40B4-BE49-F238E27FC236}">
                  <a16:creationId xmlns:a16="http://schemas.microsoft.com/office/drawing/2014/main" id="{67A7B28E-9EBB-3C48-ADB0-6E11E428D8E4}"/>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ep 14">
            <a:extLst>
              <a:ext uri="{FF2B5EF4-FFF2-40B4-BE49-F238E27FC236}">
                <a16:creationId xmlns:a16="http://schemas.microsoft.com/office/drawing/2014/main" id="{9A3F9817-16E9-1F4F-9289-04D6D3D04665}"/>
              </a:ext>
            </a:extLst>
          </p:cNvPr>
          <p:cNvGrpSpPr/>
          <p:nvPr userDrawn="1"/>
        </p:nvGrpSpPr>
        <p:grpSpPr>
          <a:xfrm>
            <a:off x="-2910021" y="-1"/>
            <a:ext cx="2670175" cy="6858001"/>
            <a:chOff x="-2910021" y="-1"/>
            <a:chExt cx="2670175" cy="6858001"/>
          </a:xfrm>
        </p:grpSpPr>
        <p:sp>
          <p:nvSpPr>
            <p:cNvPr id="16" name="Tekstvak 15">
              <a:extLst>
                <a:ext uri="{FF2B5EF4-FFF2-40B4-BE49-F238E27FC236}">
                  <a16:creationId xmlns:a16="http://schemas.microsoft.com/office/drawing/2014/main" id="{EF937188-9EB6-1B46-A6D5-70E3FDD474B3}"/>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17" name="Afbeelding 16">
              <a:extLst>
                <a:ext uri="{FF2B5EF4-FFF2-40B4-BE49-F238E27FC236}">
                  <a16:creationId xmlns:a16="http://schemas.microsoft.com/office/drawing/2014/main" id="{0CA19AA4-337A-8449-A79D-3FB94E6051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19024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Short - Text/Images ">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FF1290AE-5C12-F740-A68F-68F8CE6C567D}"/>
              </a:ext>
            </a:extLst>
          </p:cNvPr>
          <p:cNvSpPr>
            <a:spLocks noGrp="1"/>
          </p:cNvSpPr>
          <p:nvPr>
            <p:ph type="pic" sz="quarter" idx="18"/>
          </p:nvPr>
        </p:nvSpPr>
        <p:spPr>
          <a:xfrm>
            <a:off x="6199211" y="338701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 name="Titel 1">
            <a:extLst>
              <a:ext uri="{FF2B5EF4-FFF2-40B4-BE49-F238E27FC236}">
                <a16:creationId xmlns:a16="http://schemas.microsoft.com/office/drawing/2014/main" id="{38DE48DA-EB3C-F347-8DB3-2229CD0E8E77}"/>
              </a:ext>
            </a:extLst>
          </p:cNvPr>
          <p:cNvSpPr>
            <a:spLocks noGrp="1"/>
          </p:cNvSpPr>
          <p:nvPr>
            <p:ph type="title" hasCustomPrompt="1"/>
          </p:nvPr>
        </p:nvSpPr>
        <p:spPr>
          <a:xfrm>
            <a:off x="1347597" y="518822"/>
            <a:ext cx="4644969" cy="430503"/>
          </a:xfrm>
        </p:spPr>
        <p:txBody>
          <a:bodyPr/>
          <a:lstStyle>
            <a:lvl1pPr>
              <a:defRPr/>
            </a:lvl1pPr>
          </a:lstStyle>
          <a:p>
            <a:r>
              <a:rPr lang="nl-NL" noProof="0" dirty="0"/>
              <a:t>Klik hier</a:t>
            </a:r>
          </a:p>
        </p:txBody>
      </p:sp>
      <p:sp>
        <p:nvSpPr>
          <p:cNvPr id="17" name="Tijdelijke aanduiding voor afbeelding 16">
            <a:extLst>
              <a:ext uri="{FF2B5EF4-FFF2-40B4-BE49-F238E27FC236}">
                <a16:creationId xmlns:a16="http://schemas.microsoft.com/office/drawing/2014/main" id="{BB7A4D4B-401E-FB43-BC36-9E5B3C034E1D}"/>
              </a:ext>
            </a:extLst>
          </p:cNvPr>
          <p:cNvSpPr>
            <a:spLocks noGrp="1"/>
          </p:cNvSpPr>
          <p:nvPr>
            <p:ph type="pic" sz="quarter" idx="19"/>
          </p:nvPr>
        </p:nvSpPr>
        <p:spPr>
          <a:xfrm>
            <a:off x="6199211" y="51882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19" name="Tijdelijke aanduiding voor tekst 11">
            <a:extLst>
              <a:ext uri="{FF2B5EF4-FFF2-40B4-BE49-F238E27FC236}">
                <a16:creationId xmlns:a16="http://schemas.microsoft.com/office/drawing/2014/main" id="{D8D825F9-E01D-1B46-A2D7-3815F15A5F5E}"/>
              </a:ext>
            </a:extLst>
          </p:cNvPr>
          <p:cNvSpPr>
            <a:spLocks noGrp="1"/>
          </p:cNvSpPr>
          <p:nvPr>
            <p:ph type="body" sz="quarter" idx="14"/>
          </p:nvPr>
        </p:nvSpPr>
        <p:spPr>
          <a:xfrm>
            <a:off x="1347788" y="1376364"/>
            <a:ext cx="4644778" cy="4699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35" name="Groep 34">
            <a:extLst>
              <a:ext uri="{FF2B5EF4-FFF2-40B4-BE49-F238E27FC236}">
                <a16:creationId xmlns:a16="http://schemas.microsoft.com/office/drawing/2014/main" id="{242E9214-9F52-A34C-9D4E-8A3612868884}"/>
              </a:ext>
            </a:extLst>
          </p:cNvPr>
          <p:cNvGrpSpPr/>
          <p:nvPr userDrawn="1"/>
        </p:nvGrpSpPr>
        <p:grpSpPr>
          <a:xfrm>
            <a:off x="12443133" y="-1"/>
            <a:ext cx="2670175" cy="6858001"/>
            <a:chOff x="12443133" y="-1"/>
            <a:chExt cx="2670175" cy="6858001"/>
          </a:xfrm>
        </p:grpSpPr>
        <p:sp>
          <p:nvSpPr>
            <p:cNvPr id="36" name="Tekstvak 35">
              <a:extLst>
                <a:ext uri="{FF2B5EF4-FFF2-40B4-BE49-F238E27FC236}">
                  <a16:creationId xmlns:a16="http://schemas.microsoft.com/office/drawing/2014/main" id="{EF1ACFF8-9FE1-0A46-9893-E94497445D0C}"/>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7" name="Afbeelding 36">
              <a:extLst>
                <a:ext uri="{FF2B5EF4-FFF2-40B4-BE49-F238E27FC236}">
                  <a16:creationId xmlns:a16="http://schemas.microsoft.com/office/drawing/2014/main" id="{A7B3BD1A-8BA4-1041-BF15-23DFBCA8CB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Afbeelding 37">
              <a:extLst>
                <a:ext uri="{FF2B5EF4-FFF2-40B4-BE49-F238E27FC236}">
                  <a16:creationId xmlns:a16="http://schemas.microsoft.com/office/drawing/2014/main" id="{13D67239-734D-7942-977F-774C93705E34}"/>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ep 14">
            <a:extLst>
              <a:ext uri="{FF2B5EF4-FFF2-40B4-BE49-F238E27FC236}">
                <a16:creationId xmlns:a16="http://schemas.microsoft.com/office/drawing/2014/main" id="{C3C2277A-2F6E-1C48-AA2A-3F82DCB91FFC}"/>
              </a:ext>
            </a:extLst>
          </p:cNvPr>
          <p:cNvGrpSpPr/>
          <p:nvPr userDrawn="1"/>
        </p:nvGrpSpPr>
        <p:grpSpPr>
          <a:xfrm>
            <a:off x="-2910021" y="-1"/>
            <a:ext cx="2670175" cy="6858001"/>
            <a:chOff x="-2910021" y="-1"/>
            <a:chExt cx="2670175" cy="6858001"/>
          </a:xfrm>
        </p:grpSpPr>
        <p:sp>
          <p:nvSpPr>
            <p:cNvPr id="18" name="Tekstvak 17">
              <a:extLst>
                <a:ext uri="{FF2B5EF4-FFF2-40B4-BE49-F238E27FC236}">
                  <a16:creationId xmlns:a16="http://schemas.microsoft.com/office/drawing/2014/main" id="{7E39A136-C654-C140-9E18-675AE30FEC08}"/>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20" name="Afbeelding 19">
              <a:extLst>
                <a:ext uri="{FF2B5EF4-FFF2-40B4-BE49-F238E27FC236}">
                  <a16:creationId xmlns:a16="http://schemas.microsoft.com/office/drawing/2014/main" id="{C17197A0-181D-DA44-8160-0B3F990D05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2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7213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Header Short - Text/Images ">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FF1290AE-5C12-F740-A68F-68F8CE6C567D}"/>
              </a:ext>
            </a:extLst>
          </p:cNvPr>
          <p:cNvSpPr>
            <a:spLocks noGrp="1"/>
          </p:cNvSpPr>
          <p:nvPr>
            <p:ph type="pic" sz="quarter" idx="18"/>
          </p:nvPr>
        </p:nvSpPr>
        <p:spPr>
          <a:xfrm>
            <a:off x="6199211" y="338701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hasCustomPrompt="1"/>
          </p:nvPr>
        </p:nvSpPr>
        <p:spPr>
          <a:xfrm>
            <a:off x="1347788" y="953522"/>
            <a:ext cx="4644969" cy="432000"/>
          </a:xfrm>
          <a:prstGeom prst="rect">
            <a:avLst/>
          </a:prstGeom>
        </p:spPr>
        <p:txBody>
          <a:bodyPr>
            <a:noAutofit/>
          </a:bodyPr>
          <a:lstStyle>
            <a:lvl1pPr marL="0" indent="0">
              <a:spcBef>
                <a:spcPts val="0"/>
              </a:spcBef>
              <a:buNone/>
              <a:defRPr sz="3000" b="0"/>
            </a:lvl1pPr>
          </a:lstStyle>
          <a:p>
            <a:pPr lvl="0"/>
            <a:r>
              <a:rPr lang="nl-NL" noProof="0" dirty="0"/>
              <a:t>Klik hier</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hasCustomPrompt="1"/>
          </p:nvPr>
        </p:nvSpPr>
        <p:spPr>
          <a:xfrm>
            <a:off x="1347597" y="518822"/>
            <a:ext cx="4644969" cy="430503"/>
          </a:xfrm>
        </p:spPr>
        <p:txBody>
          <a:bodyPr/>
          <a:lstStyle>
            <a:lvl1pPr>
              <a:defRPr/>
            </a:lvl1pPr>
          </a:lstStyle>
          <a:p>
            <a:r>
              <a:rPr lang="nl-NL" noProof="0" dirty="0"/>
              <a:t>Klik hier</a:t>
            </a:r>
          </a:p>
        </p:txBody>
      </p:sp>
      <p:sp>
        <p:nvSpPr>
          <p:cNvPr id="17" name="Tijdelijke aanduiding voor afbeelding 16">
            <a:extLst>
              <a:ext uri="{FF2B5EF4-FFF2-40B4-BE49-F238E27FC236}">
                <a16:creationId xmlns:a16="http://schemas.microsoft.com/office/drawing/2014/main" id="{BB7A4D4B-401E-FB43-BC36-9E5B3C034E1D}"/>
              </a:ext>
            </a:extLst>
          </p:cNvPr>
          <p:cNvSpPr>
            <a:spLocks noGrp="1"/>
          </p:cNvSpPr>
          <p:nvPr>
            <p:ph type="pic" sz="quarter" idx="19"/>
          </p:nvPr>
        </p:nvSpPr>
        <p:spPr>
          <a:xfrm>
            <a:off x="6199211" y="518822"/>
            <a:ext cx="5548313" cy="2676526"/>
          </a:xfrm>
          <a:custGeom>
            <a:avLst/>
            <a:gdLst>
              <a:gd name="connsiteX0" fmla="*/ 0 w 5548313"/>
              <a:gd name="connsiteY0" fmla="*/ 0 h 2676526"/>
              <a:gd name="connsiteX1" fmla="*/ 5548313 w 5548313"/>
              <a:gd name="connsiteY1" fmla="*/ 0 h 2676526"/>
              <a:gd name="connsiteX2" fmla="*/ 5548313 w 5548313"/>
              <a:gd name="connsiteY2" fmla="*/ 2461539 h 2676526"/>
              <a:gd name="connsiteX3" fmla="*/ 5074148 w 5548313"/>
              <a:gd name="connsiteY3" fmla="*/ 2676526 h 2676526"/>
              <a:gd name="connsiteX4" fmla="*/ 0 w 5548313"/>
              <a:gd name="connsiteY4" fmla="*/ 2676526 h 2676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676526">
                <a:moveTo>
                  <a:pt x="0" y="0"/>
                </a:moveTo>
                <a:lnTo>
                  <a:pt x="5548313" y="0"/>
                </a:lnTo>
                <a:lnTo>
                  <a:pt x="5548313" y="2461539"/>
                </a:lnTo>
                <a:lnTo>
                  <a:pt x="5074148" y="2676526"/>
                </a:lnTo>
                <a:lnTo>
                  <a:pt x="0" y="2676526"/>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19" name="Tijdelijke aanduiding voor tekst 11">
            <a:extLst>
              <a:ext uri="{FF2B5EF4-FFF2-40B4-BE49-F238E27FC236}">
                <a16:creationId xmlns:a16="http://schemas.microsoft.com/office/drawing/2014/main" id="{D8D825F9-E01D-1B46-A2D7-3815F15A5F5E}"/>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36" name="Groep 35">
            <a:extLst>
              <a:ext uri="{FF2B5EF4-FFF2-40B4-BE49-F238E27FC236}">
                <a16:creationId xmlns:a16="http://schemas.microsoft.com/office/drawing/2014/main" id="{A57BB399-F419-9444-9D70-5E0179DE7DB8}"/>
              </a:ext>
            </a:extLst>
          </p:cNvPr>
          <p:cNvGrpSpPr/>
          <p:nvPr userDrawn="1"/>
        </p:nvGrpSpPr>
        <p:grpSpPr>
          <a:xfrm>
            <a:off x="12443133" y="-1"/>
            <a:ext cx="2670175" cy="6858001"/>
            <a:chOff x="12443133" y="-1"/>
            <a:chExt cx="2670175" cy="6858001"/>
          </a:xfrm>
        </p:grpSpPr>
        <p:sp>
          <p:nvSpPr>
            <p:cNvPr id="37" name="Tekstvak 36">
              <a:extLst>
                <a:ext uri="{FF2B5EF4-FFF2-40B4-BE49-F238E27FC236}">
                  <a16:creationId xmlns:a16="http://schemas.microsoft.com/office/drawing/2014/main" id="{FF4C62EC-646E-AE4A-BFE3-C066F5EC10BD}"/>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8" name="Afbeelding 37">
              <a:extLst>
                <a:ext uri="{FF2B5EF4-FFF2-40B4-BE49-F238E27FC236}">
                  <a16:creationId xmlns:a16="http://schemas.microsoft.com/office/drawing/2014/main" id="{1CF7235D-3C40-3143-958A-7E59F05055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Afbeelding 38">
              <a:extLst>
                <a:ext uri="{FF2B5EF4-FFF2-40B4-BE49-F238E27FC236}">
                  <a16:creationId xmlns:a16="http://schemas.microsoft.com/office/drawing/2014/main" id="{0D872C6F-B430-DA44-BCC1-0DBB4EE62EB5}"/>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ep 17">
            <a:extLst>
              <a:ext uri="{FF2B5EF4-FFF2-40B4-BE49-F238E27FC236}">
                <a16:creationId xmlns:a16="http://schemas.microsoft.com/office/drawing/2014/main" id="{C9F5A562-DECF-E542-BED7-24A727F6B522}"/>
              </a:ext>
            </a:extLst>
          </p:cNvPr>
          <p:cNvGrpSpPr/>
          <p:nvPr userDrawn="1"/>
        </p:nvGrpSpPr>
        <p:grpSpPr>
          <a:xfrm>
            <a:off x="-2910021" y="-1"/>
            <a:ext cx="2670175" cy="6858001"/>
            <a:chOff x="-2910021" y="-1"/>
            <a:chExt cx="2670175" cy="6858001"/>
          </a:xfrm>
        </p:grpSpPr>
        <p:sp>
          <p:nvSpPr>
            <p:cNvPr id="20" name="Tekstvak 19">
              <a:extLst>
                <a:ext uri="{FF2B5EF4-FFF2-40B4-BE49-F238E27FC236}">
                  <a16:creationId xmlns:a16="http://schemas.microsoft.com/office/drawing/2014/main" id="{2D0D7C30-018A-E04B-B538-062120C506F5}"/>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21" name="Afbeelding 20">
              <a:extLst>
                <a:ext uri="{FF2B5EF4-FFF2-40B4-BE49-F238E27FC236}">
                  <a16:creationId xmlns:a16="http://schemas.microsoft.com/office/drawing/2014/main" id="{9123D268-B312-A34E-BDAD-492A5CE54B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2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56421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Header Long - Text/Images ">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977F4E4F-B960-6A4D-A6B1-96319A27032B}"/>
              </a:ext>
            </a:extLst>
          </p:cNvPr>
          <p:cNvSpPr>
            <a:spLocks noGrp="1"/>
          </p:cNvSpPr>
          <p:nvPr>
            <p:ph type="pic" sz="quarter" idx="18"/>
          </p:nvPr>
        </p:nvSpPr>
        <p:spPr>
          <a:xfrm>
            <a:off x="6199018" y="3808306"/>
            <a:ext cx="5548314" cy="2255232"/>
          </a:xfrm>
          <a:custGeom>
            <a:avLst/>
            <a:gdLst>
              <a:gd name="connsiteX0" fmla="*/ 0 w 5548314"/>
              <a:gd name="connsiteY0" fmla="*/ 0 h 2255232"/>
              <a:gd name="connsiteX1" fmla="*/ 5548313 w 5548314"/>
              <a:gd name="connsiteY1" fmla="*/ 0 h 2255232"/>
              <a:gd name="connsiteX2" fmla="*/ 5548313 w 5548314"/>
              <a:gd name="connsiteY2" fmla="*/ 211652 h 2255232"/>
              <a:gd name="connsiteX3" fmla="*/ 5548314 w 5548314"/>
              <a:gd name="connsiteY3" fmla="*/ 211652 h 2255232"/>
              <a:gd name="connsiteX4" fmla="*/ 5548314 w 5548314"/>
              <a:gd name="connsiteY4" fmla="*/ 2040245 h 2255232"/>
              <a:gd name="connsiteX5" fmla="*/ 5074149 w 5548314"/>
              <a:gd name="connsiteY5" fmla="*/ 2255232 h 2255232"/>
              <a:gd name="connsiteX6" fmla="*/ 1 w 5548314"/>
              <a:gd name="connsiteY6" fmla="*/ 2255232 h 2255232"/>
              <a:gd name="connsiteX7" fmla="*/ 1 w 5548314"/>
              <a:gd name="connsiteY7" fmla="*/ 649394 h 2255232"/>
              <a:gd name="connsiteX8" fmla="*/ 0 w 5548314"/>
              <a:gd name="connsiteY8" fmla="*/ 649394 h 225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314" h="2255232">
                <a:moveTo>
                  <a:pt x="0" y="0"/>
                </a:moveTo>
                <a:lnTo>
                  <a:pt x="5548313" y="0"/>
                </a:lnTo>
                <a:lnTo>
                  <a:pt x="5548313" y="211652"/>
                </a:lnTo>
                <a:lnTo>
                  <a:pt x="5548314" y="211652"/>
                </a:lnTo>
                <a:lnTo>
                  <a:pt x="5548314" y="2040245"/>
                </a:lnTo>
                <a:lnTo>
                  <a:pt x="5074149" y="2255232"/>
                </a:lnTo>
                <a:lnTo>
                  <a:pt x="1" y="2255232"/>
                </a:lnTo>
                <a:lnTo>
                  <a:pt x="1" y="649394"/>
                </a:lnTo>
                <a:lnTo>
                  <a:pt x="0" y="649394"/>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19" name="Tijdelijke aanduiding voor tekst 11">
            <a:extLst>
              <a:ext uri="{FF2B5EF4-FFF2-40B4-BE49-F238E27FC236}">
                <a16:creationId xmlns:a16="http://schemas.microsoft.com/office/drawing/2014/main" id="{D8D825F9-E01D-1B46-A2D7-3815F15A5F5E}"/>
              </a:ext>
            </a:extLst>
          </p:cNvPr>
          <p:cNvSpPr>
            <a:spLocks noGrp="1"/>
          </p:cNvSpPr>
          <p:nvPr>
            <p:ph type="body" sz="quarter" idx="14"/>
          </p:nvPr>
        </p:nvSpPr>
        <p:spPr>
          <a:xfrm>
            <a:off x="1347788" y="1376364"/>
            <a:ext cx="4644778" cy="4699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4" name="Tijdelijke aanduiding voor afbeelding 13">
            <a:extLst>
              <a:ext uri="{FF2B5EF4-FFF2-40B4-BE49-F238E27FC236}">
                <a16:creationId xmlns:a16="http://schemas.microsoft.com/office/drawing/2014/main" id="{FC590109-C7FC-694C-BBA7-A54C5B14EB5F}"/>
              </a:ext>
            </a:extLst>
          </p:cNvPr>
          <p:cNvSpPr>
            <a:spLocks noGrp="1"/>
          </p:cNvSpPr>
          <p:nvPr>
            <p:ph type="pic" sz="quarter" idx="19"/>
          </p:nvPr>
        </p:nvSpPr>
        <p:spPr>
          <a:xfrm>
            <a:off x="6199018" y="1376364"/>
            <a:ext cx="5548314" cy="2255232"/>
          </a:xfrm>
          <a:custGeom>
            <a:avLst/>
            <a:gdLst>
              <a:gd name="connsiteX0" fmla="*/ 0 w 5548314"/>
              <a:gd name="connsiteY0" fmla="*/ 0 h 2255232"/>
              <a:gd name="connsiteX1" fmla="*/ 5548313 w 5548314"/>
              <a:gd name="connsiteY1" fmla="*/ 0 h 2255232"/>
              <a:gd name="connsiteX2" fmla="*/ 5548313 w 5548314"/>
              <a:gd name="connsiteY2" fmla="*/ 211652 h 2255232"/>
              <a:gd name="connsiteX3" fmla="*/ 5548314 w 5548314"/>
              <a:gd name="connsiteY3" fmla="*/ 211652 h 2255232"/>
              <a:gd name="connsiteX4" fmla="*/ 5548314 w 5548314"/>
              <a:gd name="connsiteY4" fmla="*/ 2040245 h 2255232"/>
              <a:gd name="connsiteX5" fmla="*/ 5074149 w 5548314"/>
              <a:gd name="connsiteY5" fmla="*/ 2255232 h 2255232"/>
              <a:gd name="connsiteX6" fmla="*/ 1 w 5548314"/>
              <a:gd name="connsiteY6" fmla="*/ 2255232 h 2255232"/>
              <a:gd name="connsiteX7" fmla="*/ 1 w 5548314"/>
              <a:gd name="connsiteY7" fmla="*/ 649394 h 2255232"/>
              <a:gd name="connsiteX8" fmla="*/ 0 w 5548314"/>
              <a:gd name="connsiteY8" fmla="*/ 649394 h 225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314" h="2255232">
                <a:moveTo>
                  <a:pt x="0" y="0"/>
                </a:moveTo>
                <a:lnTo>
                  <a:pt x="5548313" y="0"/>
                </a:lnTo>
                <a:lnTo>
                  <a:pt x="5548313" y="211652"/>
                </a:lnTo>
                <a:lnTo>
                  <a:pt x="5548314" y="211652"/>
                </a:lnTo>
                <a:lnTo>
                  <a:pt x="5548314" y="2040245"/>
                </a:lnTo>
                <a:lnTo>
                  <a:pt x="5074149" y="2255232"/>
                </a:lnTo>
                <a:lnTo>
                  <a:pt x="1" y="2255232"/>
                </a:lnTo>
                <a:lnTo>
                  <a:pt x="1" y="649394"/>
                </a:lnTo>
                <a:lnTo>
                  <a:pt x="0" y="649394"/>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35" name="Groep 34">
            <a:extLst>
              <a:ext uri="{FF2B5EF4-FFF2-40B4-BE49-F238E27FC236}">
                <a16:creationId xmlns:a16="http://schemas.microsoft.com/office/drawing/2014/main" id="{936162CF-E17D-EE42-A7EE-A0552C530B9E}"/>
              </a:ext>
            </a:extLst>
          </p:cNvPr>
          <p:cNvGrpSpPr/>
          <p:nvPr userDrawn="1"/>
        </p:nvGrpSpPr>
        <p:grpSpPr>
          <a:xfrm>
            <a:off x="12443133" y="-1"/>
            <a:ext cx="2670175" cy="6858001"/>
            <a:chOff x="12443133" y="-1"/>
            <a:chExt cx="2670175" cy="6858001"/>
          </a:xfrm>
        </p:grpSpPr>
        <p:sp>
          <p:nvSpPr>
            <p:cNvPr id="36" name="Tekstvak 35">
              <a:extLst>
                <a:ext uri="{FF2B5EF4-FFF2-40B4-BE49-F238E27FC236}">
                  <a16:creationId xmlns:a16="http://schemas.microsoft.com/office/drawing/2014/main" id="{E7E7BB2E-0714-6746-BDFA-B835983A8495}"/>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7" name="Afbeelding 36">
              <a:extLst>
                <a:ext uri="{FF2B5EF4-FFF2-40B4-BE49-F238E27FC236}">
                  <a16:creationId xmlns:a16="http://schemas.microsoft.com/office/drawing/2014/main" id="{D00F3CEE-3118-3A49-B3D3-119CD7C4FC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Afbeelding 37">
              <a:extLst>
                <a:ext uri="{FF2B5EF4-FFF2-40B4-BE49-F238E27FC236}">
                  <a16:creationId xmlns:a16="http://schemas.microsoft.com/office/drawing/2014/main" id="{FF38BA32-EA4A-7448-BED3-E583F69B6211}"/>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ep 14">
            <a:extLst>
              <a:ext uri="{FF2B5EF4-FFF2-40B4-BE49-F238E27FC236}">
                <a16:creationId xmlns:a16="http://schemas.microsoft.com/office/drawing/2014/main" id="{767D6AEB-F207-344C-A444-D9ED1B96EB6C}"/>
              </a:ext>
            </a:extLst>
          </p:cNvPr>
          <p:cNvGrpSpPr/>
          <p:nvPr userDrawn="1"/>
        </p:nvGrpSpPr>
        <p:grpSpPr>
          <a:xfrm>
            <a:off x="-2910021" y="-1"/>
            <a:ext cx="2670175" cy="6858001"/>
            <a:chOff x="-2910021" y="-1"/>
            <a:chExt cx="2670175" cy="6858001"/>
          </a:xfrm>
        </p:grpSpPr>
        <p:sp>
          <p:nvSpPr>
            <p:cNvPr id="16" name="Tekstvak 15">
              <a:extLst>
                <a:ext uri="{FF2B5EF4-FFF2-40B4-BE49-F238E27FC236}">
                  <a16:creationId xmlns:a16="http://schemas.microsoft.com/office/drawing/2014/main" id="{946496DB-B19B-574B-B7ED-3BA092FC17F5}"/>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17" name="Afbeelding 16">
              <a:extLst>
                <a:ext uri="{FF2B5EF4-FFF2-40B4-BE49-F238E27FC236}">
                  <a16:creationId xmlns:a16="http://schemas.microsoft.com/office/drawing/2014/main" id="{DB897A41-3378-6F46-8E6A-24CA61C1AA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2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95513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Long - Text/Images ">
    <p:spTree>
      <p:nvGrpSpPr>
        <p:cNvPr id="1" name=""/>
        <p:cNvGrpSpPr/>
        <p:nvPr/>
      </p:nvGrpSpPr>
      <p:grpSpPr>
        <a:xfrm>
          <a:off x="0" y="0"/>
          <a:ext cx="0" cy="0"/>
          <a:chOff x="0" y="0"/>
          <a:chExt cx="0" cy="0"/>
        </a:xfrm>
      </p:grpSpPr>
      <p:sp>
        <p:nvSpPr>
          <p:cNvPr id="21" name="Tijdelijke aanduiding voor afbeelding 20">
            <a:extLst>
              <a:ext uri="{FF2B5EF4-FFF2-40B4-BE49-F238E27FC236}">
                <a16:creationId xmlns:a16="http://schemas.microsoft.com/office/drawing/2014/main" id="{7E843ADC-57D2-1A4B-81E3-76E505A4FA0F}"/>
              </a:ext>
            </a:extLst>
          </p:cNvPr>
          <p:cNvSpPr>
            <a:spLocks noGrp="1"/>
          </p:cNvSpPr>
          <p:nvPr>
            <p:ph type="pic" sz="quarter" idx="18"/>
          </p:nvPr>
        </p:nvSpPr>
        <p:spPr>
          <a:xfrm>
            <a:off x="6199020" y="4019958"/>
            <a:ext cx="5548313" cy="2043580"/>
          </a:xfrm>
          <a:custGeom>
            <a:avLst/>
            <a:gdLst>
              <a:gd name="connsiteX0" fmla="*/ 0 w 5548313"/>
              <a:gd name="connsiteY0" fmla="*/ 0 h 2043580"/>
              <a:gd name="connsiteX1" fmla="*/ 5548313 w 5548313"/>
              <a:gd name="connsiteY1" fmla="*/ 0 h 2043580"/>
              <a:gd name="connsiteX2" fmla="*/ 5548313 w 5548313"/>
              <a:gd name="connsiteY2" fmla="*/ 1828593 h 2043580"/>
              <a:gd name="connsiteX3" fmla="*/ 5074148 w 5548313"/>
              <a:gd name="connsiteY3" fmla="*/ 2043580 h 2043580"/>
              <a:gd name="connsiteX4" fmla="*/ 0 w 5548313"/>
              <a:gd name="connsiteY4" fmla="*/ 2043580 h 20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043580">
                <a:moveTo>
                  <a:pt x="0" y="0"/>
                </a:moveTo>
                <a:lnTo>
                  <a:pt x="5548313" y="0"/>
                </a:lnTo>
                <a:lnTo>
                  <a:pt x="5548313" y="1828593"/>
                </a:lnTo>
                <a:lnTo>
                  <a:pt x="5074148" y="2043580"/>
                </a:lnTo>
                <a:lnTo>
                  <a:pt x="0" y="204358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19" name="Tijdelijke aanduiding voor tekst 11">
            <a:extLst>
              <a:ext uri="{FF2B5EF4-FFF2-40B4-BE49-F238E27FC236}">
                <a16:creationId xmlns:a16="http://schemas.microsoft.com/office/drawing/2014/main" id="{D8D825F9-E01D-1B46-A2D7-3815F15A5F5E}"/>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2" name="Tijdelijke aanduiding voor afbeelding 21">
            <a:extLst>
              <a:ext uri="{FF2B5EF4-FFF2-40B4-BE49-F238E27FC236}">
                <a16:creationId xmlns:a16="http://schemas.microsoft.com/office/drawing/2014/main" id="{972E832B-45B5-F343-8B6D-A8D608DFE2FB}"/>
              </a:ext>
            </a:extLst>
          </p:cNvPr>
          <p:cNvSpPr>
            <a:spLocks noGrp="1"/>
          </p:cNvSpPr>
          <p:nvPr>
            <p:ph type="pic" sz="quarter" idx="19"/>
          </p:nvPr>
        </p:nvSpPr>
        <p:spPr>
          <a:xfrm>
            <a:off x="6199020" y="1816252"/>
            <a:ext cx="5548313" cy="2043580"/>
          </a:xfrm>
          <a:custGeom>
            <a:avLst/>
            <a:gdLst>
              <a:gd name="connsiteX0" fmla="*/ 0 w 5548313"/>
              <a:gd name="connsiteY0" fmla="*/ 0 h 2043580"/>
              <a:gd name="connsiteX1" fmla="*/ 5548313 w 5548313"/>
              <a:gd name="connsiteY1" fmla="*/ 0 h 2043580"/>
              <a:gd name="connsiteX2" fmla="*/ 5548313 w 5548313"/>
              <a:gd name="connsiteY2" fmla="*/ 1828593 h 2043580"/>
              <a:gd name="connsiteX3" fmla="*/ 5074148 w 5548313"/>
              <a:gd name="connsiteY3" fmla="*/ 2043580 h 2043580"/>
              <a:gd name="connsiteX4" fmla="*/ 0 w 5548313"/>
              <a:gd name="connsiteY4" fmla="*/ 2043580 h 204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2043580">
                <a:moveTo>
                  <a:pt x="0" y="0"/>
                </a:moveTo>
                <a:lnTo>
                  <a:pt x="5548313" y="0"/>
                </a:lnTo>
                <a:lnTo>
                  <a:pt x="5548313" y="1828593"/>
                </a:lnTo>
                <a:lnTo>
                  <a:pt x="5074148" y="2043580"/>
                </a:lnTo>
                <a:lnTo>
                  <a:pt x="0" y="204358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34" name="Groep 33">
            <a:extLst>
              <a:ext uri="{FF2B5EF4-FFF2-40B4-BE49-F238E27FC236}">
                <a16:creationId xmlns:a16="http://schemas.microsoft.com/office/drawing/2014/main" id="{186C942D-2C53-3A42-BCB9-6ADC6B1732AD}"/>
              </a:ext>
            </a:extLst>
          </p:cNvPr>
          <p:cNvGrpSpPr/>
          <p:nvPr userDrawn="1"/>
        </p:nvGrpSpPr>
        <p:grpSpPr>
          <a:xfrm>
            <a:off x="12443133" y="-1"/>
            <a:ext cx="2670175" cy="6858001"/>
            <a:chOff x="12443133" y="-1"/>
            <a:chExt cx="2670175" cy="6858001"/>
          </a:xfrm>
        </p:grpSpPr>
        <p:sp>
          <p:nvSpPr>
            <p:cNvPr id="35" name="Tekstvak 34">
              <a:extLst>
                <a:ext uri="{FF2B5EF4-FFF2-40B4-BE49-F238E27FC236}">
                  <a16:creationId xmlns:a16="http://schemas.microsoft.com/office/drawing/2014/main" id="{9FED2E99-C2AE-9149-8330-9438E42FB7EC}"/>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6" name="Afbeelding 35">
              <a:extLst>
                <a:ext uri="{FF2B5EF4-FFF2-40B4-BE49-F238E27FC236}">
                  <a16:creationId xmlns:a16="http://schemas.microsoft.com/office/drawing/2014/main" id="{D5A0A854-B320-A649-8075-BF462522CA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Afbeelding 36">
              <a:extLst>
                <a:ext uri="{FF2B5EF4-FFF2-40B4-BE49-F238E27FC236}">
                  <a16:creationId xmlns:a16="http://schemas.microsoft.com/office/drawing/2014/main" id="{DE54391B-6EAE-2B4A-B5E2-6A88C3A1DDCF}"/>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ep 15">
            <a:extLst>
              <a:ext uri="{FF2B5EF4-FFF2-40B4-BE49-F238E27FC236}">
                <a16:creationId xmlns:a16="http://schemas.microsoft.com/office/drawing/2014/main" id="{D5C731EC-10B3-6143-A52B-CC6A04EF21DA}"/>
              </a:ext>
            </a:extLst>
          </p:cNvPr>
          <p:cNvGrpSpPr/>
          <p:nvPr userDrawn="1"/>
        </p:nvGrpSpPr>
        <p:grpSpPr>
          <a:xfrm>
            <a:off x="-2910021" y="-1"/>
            <a:ext cx="2670175" cy="6858001"/>
            <a:chOff x="-2910021" y="-1"/>
            <a:chExt cx="2670175" cy="6858001"/>
          </a:xfrm>
        </p:grpSpPr>
        <p:sp>
          <p:nvSpPr>
            <p:cNvPr id="17" name="Tekstvak 16">
              <a:extLst>
                <a:ext uri="{FF2B5EF4-FFF2-40B4-BE49-F238E27FC236}">
                  <a16:creationId xmlns:a16="http://schemas.microsoft.com/office/drawing/2014/main" id="{E71F5B4F-E4A2-7246-AE6E-431418E77373}"/>
                </a:ext>
              </a:extLst>
            </p:cNvPr>
            <p:cNvSpPr txBox="1"/>
            <p:nvPr userDrawn="1"/>
          </p:nvSpPr>
          <p:spPr bwMode="auto">
            <a:xfrm>
              <a:off x="-2910021" y="-1"/>
              <a:ext cx="2670175" cy="6858001"/>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a:p>
              <a:pPr marL="0" indent="0" algn="l" rtl="0">
                <a:buFont typeface=".Lucida Grande UI Regular"/>
                <a:buNone/>
                <a:tabLst/>
                <a:defRPr/>
              </a:pPr>
              <a:endParaRPr lang="nl-NL" sz="1200" b="0"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Dubbelklik op een afbeelding (met uitzondering van titel slides) en klik op Afbeelding comprimeren.</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3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3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300"/>
                </a:spcAft>
                <a:buFont typeface="+mj-lt"/>
                <a:buAutoNum type="arabicPeriod"/>
                <a:defRPr/>
              </a:pPr>
              <a:r>
                <a:rPr lang="nl-NL" sz="1200" b="0" i="0" u="none" baseline="0" noProof="0" dirty="0">
                  <a:solidFill>
                    <a:schemeClr val="tx2"/>
                  </a:solidFill>
                </a:rPr>
                <a:t>Ontvink ‘Alleen op deze afbeelding toepassen’ als je alle beelden in je presentatie wilt comprimeren.</a:t>
              </a:r>
            </a:p>
          </p:txBody>
        </p:sp>
        <p:pic>
          <p:nvPicPr>
            <p:cNvPr id="18" name="Afbeelding 17">
              <a:extLst>
                <a:ext uri="{FF2B5EF4-FFF2-40B4-BE49-F238E27FC236}">
                  <a16:creationId xmlns:a16="http://schemas.microsoft.com/office/drawing/2014/main" id="{E4C2C08F-C6C4-1144-8F6A-5AFBD0CDCF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956" y="4758924"/>
              <a:ext cx="2077492" cy="323165"/>
            </a:xfrm>
            <a:prstGeom prst="rect">
              <a:avLst/>
            </a:prstGeom>
          </p:spPr>
        </p:pic>
      </p:grpSp>
      <p:sp>
        <p:nvSpPr>
          <p:cNvPr id="3" name="Tijdelijke aanduiding voor dianummer 2"/>
          <p:cNvSpPr>
            <a:spLocks noGrp="1"/>
          </p:cNvSpPr>
          <p:nvPr>
            <p:ph type="sldNum" sz="quarter" idx="2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40568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EAEEF0"/>
        </a:solidFill>
        <a:effectLst/>
      </p:bgPr>
    </p:bg>
    <p:spTree>
      <p:nvGrpSpPr>
        <p:cNvPr id="1" name=""/>
        <p:cNvGrpSpPr/>
        <p:nvPr/>
      </p:nvGrpSpPr>
      <p:grpSpPr>
        <a:xfrm>
          <a:off x="0" y="0"/>
          <a:ext cx="0" cy="0"/>
          <a:chOff x="0" y="0"/>
          <a:chExt cx="0" cy="0"/>
        </a:xfrm>
      </p:grpSpPr>
      <p:pic>
        <p:nvPicPr>
          <p:cNvPr id="85" name="Picture 10" descr="A close up of a logo&#10;&#10;Description automatically generated">
            <a:extLst>
              <a:ext uri="{FF2B5EF4-FFF2-40B4-BE49-F238E27FC236}">
                <a16:creationId xmlns:a16="http://schemas.microsoft.com/office/drawing/2014/main" id="{6AB22953-C96A-A040-81A7-1E51FAFE12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 y="2"/>
            <a:ext cx="12192000" cy="6858000"/>
          </a:xfrm>
          <a:prstGeom prst="rect">
            <a:avLst/>
          </a:prstGeom>
        </p:spPr>
      </p:pic>
      <p:sp>
        <p:nvSpPr>
          <p:cNvPr id="154" name="Vrije vorm 153">
            <a:extLst>
              <a:ext uri="{FF2B5EF4-FFF2-40B4-BE49-F238E27FC236}">
                <a16:creationId xmlns:a16="http://schemas.microsoft.com/office/drawing/2014/main" id="{C0902E77-316B-C548-A0DF-98BE72EB39CC}"/>
              </a:ext>
            </a:extLst>
          </p:cNvPr>
          <p:cNvSpPr/>
          <p:nvPr userDrawn="1"/>
        </p:nvSpPr>
        <p:spPr>
          <a:xfrm>
            <a:off x="0" y="5980033"/>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30" name="Rechthoek 29">
            <a:extLst>
              <a:ext uri="{FF2B5EF4-FFF2-40B4-BE49-F238E27FC236}">
                <a16:creationId xmlns:a16="http://schemas.microsoft.com/office/drawing/2014/main" id="{0843E241-E93D-8445-8CE0-DF6468918E75}"/>
              </a:ext>
            </a:extLst>
          </p:cNvPr>
          <p:cNvSpPr/>
          <p:nvPr userDrawn="1"/>
        </p:nvSpPr>
        <p:spPr>
          <a:xfrm>
            <a:off x="60467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chthoek 30">
            <a:extLst>
              <a:ext uri="{FF2B5EF4-FFF2-40B4-BE49-F238E27FC236}">
                <a16:creationId xmlns:a16="http://schemas.microsoft.com/office/drawing/2014/main" id="{AD79A547-A27F-B148-809B-3373CD24929D}"/>
              </a:ext>
            </a:extLst>
          </p:cNvPr>
          <p:cNvSpPr/>
          <p:nvPr userDrawn="1"/>
        </p:nvSpPr>
        <p:spPr>
          <a:xfrm>
            <a:off x="676534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chthoek 31">
            <a:extLst>
              <a:ext uri="{FF2B5EF4-FFF2-40B4-BE49-F238E27FC236}">
                <a16:creationId xmlns:a16="http://schemas.microsoft.com/office/drawing/2014/main" id="{AAE7EF1A-B46F-3D48-84FD-7298868A7936}"/>
              </a:ext>
            </a:extLst>
          </p:cNvPr>
          <p:cNvSpPr/>
          <p:nvPr userDrawn="1"/>
        </p:nvSpPr>
        <p:spPr>
          <a:xfrm>
            <a:off x="532814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CA63C914-A240-2745-B569-91B9A04FC774}"/>
              </a:ext>
            </a:extLst>
          </p:cNvPr>
          <p:cNvSpPr/>
          <p:nvPr userDrawn="1"/>
        </p:nvSpPr>
        <p:spPr>
          <a:xfrm>
            <a:off x="389123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hthoek 33">
            <a:extLst>
              <a:ext uri="{FF2B5EF4-FFF2-40B4-BE49-F238E27FC236}">
                <a16:creationId xmlns:a16="http://schemas.microsoft.com/office/drawing/2014/main" id="{9F935893-26FA-6540-800D-92E0E45DE9F9}"/>
              </a:ext>
            </a:extLst>
          </p:cNvPr>
          <p:cNvSpPr/>
          <p:nvPr userDrawn="1"/>
        </p:nvSpPr>
        <p:spPr>
          <a:xfrm>
            <a:off x="460983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hthoek 34">
            <a:extLst>
              <a:ext uri="{FF2B5EF4-FFF2-40B4-BE49-F238E27FC236}">
                <a16:creationId xmlns:a16="http://schemas.microsoft.com/office/drawing/2014/main" id="{95F895DA-5506-D343-A914-0D92E3609735}"/>
              </a:ext>
            </a:extLst>
          </p:cNvPr>
          <p:cNvSpPr/>
          <p:nvPr userDrawn="1"/>
        </p:nvSpPr>
        <p:spPr>
          <a:xfrm>
            <a:off x="317284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hthoek 35">
            <a:extLst>
              <a:ext uri="{FF2B5EF4-FFF2-40B4-BE49-F238E27FC236}">
                <a16:creationId xmlns:a16="http://schemas.microsoft.com/office/drawing/2014/main" id="{121A1C68-E204-1840-B61F-941A7A111A4F}"/>
              </a:ext>
            </a:extLst>
          </p:cNvPr>
          <p:cNvSpPr/>
          <p:nvPr userDrawn="1"/>
        </p:nvSpPr>
        <p:spPr>
          <a:xfrm>
            <a:off x="173539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Rechthoek 36">
            <a:extLst>
              <a:ext uri="{FF2B5EF4-FFF2-40B4-BE49-F238E27FC236}">
                <a16:creationId xmlns:a16="http://schemas.microsoft.com/office/drawing/2014/main" id="{CF0E8064-D5B7-044B-8E4E-9B855A0D894E}"/>
              </a:ext>
            </a:extLst>
          </p:cNvPr>
          <p:cNvSpPr/>
          <p:nvPr userDrawn="1"/>
        </p:nvSpPr>
        <p:spPr>
          <a:xfrm>
            <a:off x="245453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hthoek 37">
            <a:extLst>
              <a:ext uri="{FF2B5EF4-FFF2-40B4-BE49-F238E27FC236}">
                <a16:creationId xmlns:a16="http://schemas.microsoft.com/office/drawing/2014/main" id="{F6F87D09-D605-864E-BAD4-DA201A1A60B5}"/>
              </a:ext>
            </a:extLst>
          </p:cNvPr>
          <p:cNvSpPr/>
          <p:nvPr userDrawn="1"/>
        </p:nvSpPr>
        <p:spPr>
          <a:xfrm>
            <a:off x="101700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Rechthoek 38">
            <a:extLst>
              <a:ext uri="{FF2B5EF4-FFF2-40B4-BE49-F238E27FC236}">
                <a16:creationId xmlns:a16="http://schemas.microsoft.com/office/drawing/2014/main" id="{1FACFF14-C090-CC41-AA7D-0D8DEB546AC8}"/>
              </a:ext>
            </a:extLst>
          </p:cNvPr>
          <p:cNvSpPr/>
          <p:nvPr userDrawn="1"/>
        </p:nvSpPr>
        <p:spPr>
          <a:xfrm>
            <a:off x="298697"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hthoek 39">
            <a:extLst>
              <a:ext uri="{FF2B5EF4-FFF2-40B4-BE49-F238E27FC236}">
                <a16:creationId xmlns:a16="http://schemas.microsoft.com/office/drawing/2014/main" id="{E9AEA145-07EA-3144-807B-D2DC8C8924DE}"/>
              </a:ext>
            </a:extLst>
          </p:cNvPr>
          <p:cNvSpPr/>
          <p:nvPr userDrawn="1"/>
        </p:nvSpPr>
        <p:spPr>
          <a:xfrm>
            <a:off x="7483605"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Rechthoek 40">
            <a:extLst>
              <a:ext uri="{FF2B5EF4-FFF2-40B4-BE49-F238E27FC236}">
                <a16:creationId xmlns:a16="http://schemas.microsoft.com/office/drawing/2014/main" id="{A5F264FA-6E92-B542-8C59-C66A9AAE3098}"/>
              </a:ext>
            </a:extLst>
          </p:cNvPr>
          <p:cNvSpPr/>
          <p:nvPr userDrawn="1"/>
        </p:nvSpPr>
        <p:spPr>
          <a:xfrm>
            <a:off x="8201604"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Rechthoek 42">
            <a:extLst>
              <a:ext uri="{FF2B5EF4-FFF2-40B4-BE49-F238E27FC236}">
                <a16:creationId xmlns:a16="http://schemas.microsoft.com/office/drawing/2014/main" id="{71A573F0-E26F-604D-9941-C3CF9C05A5B4}"/>
              </a:ext>
            </a:extLst>
          </p:cNvPr>
          <p:cNvSpPr/>
          <p:nvPr userDrawn="1"/>
        </p:nvSpPr>
        <p:spPr>
          <a:xfrm>
            <a:off x="60467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chthoek 43">
            <a:extLst>
              <a:ext uri="{FF2B5EF4-FFF2-40B4-BE49-F238E27FC236}">
                <a16:creationId xmlns:a16="http://schemas.microsoft.com/office/drawing/2014/main" id="{C391B043-EB75-AC4C-9C20-42F7719F8852}"/>
              </a:ext>
            </a:extLst>
          </p:cNvPr>
          <p:cNvSpPr/>
          <p:nvPr userDrawn="1"/>
        </p:nvSpPr>
        <p:spPr>
          <a:xfrm>
            <a:off x="676534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5" name="Rechthoek 44">
            <a:extLst>
              <a:ext uri="{FF2B5EF4-FFF2-40B4-BE49-F238E27FC236}">
                <a16:creationId xmlns:a16="http://schemas.microsoft.com/office/drawing/2014/main" id="{33D1DE09-726C-6341-999D-840021A448AD}"/>
              </a:ext>
            </a:extLst>
          </p:cNvPr>
          <p:cNvSpPr/>
          <p:nvPr userDrawn="1"/>
        </p:nvSpPr>
        <p:spPr>
          <a:xfrm>
            <a:off x="532814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echthoek 45">
            <a:extLst>
              <a:ext uri="{FF2B5EF4-FFF2-40B4-BE49-F238E27FC236}">
                <a16:creationId xmlns:a16="http://schemas.microsoft.com/office/drawing/2014/main" id="{FAEB82A8-4541-0641-9FBB-D9E6740C9240}"/>
              </a:ext>
            </a:extLst>
          </p:cNvPr>
          <p:cNvSpPr/>
          <p:nvPr userDrawn="1"/>
        </p:nvSpPr>
        <p:spPr>
          <a:xfrm>
            <a:off x="389123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hthoek 46">
            <a:extLst>
              <a:ext uri="{FF2B5EF4-FFF2-40B4-BE49-F238E27FC236}">
                <a16:creationId xmlns:a16="http://schemas.microsoft.com/office/drawing/2014/main" id="{4F4A2FEF-2A3C-3A44-B529-5D3FA211CF0E}"/>
              </a:ext>
            </a:extLst>
          </p:cNvPr>
          <p:cNvSpPr/>
          <p:nvPr userDrawn="1"/>
        </p:nvSpPr>
        <p:spPr>
          <a:xfrm>
            <a:off x="460983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Rechthoek 47">
            <a:extLst>
              <a:ext uri="{FF2B5EF4-FFF2-40B4-BE49-F238E27FC236}">
                <a16:creationId xmlns:a16="http://schemas.microsoft.com/office/drawing/2014/main" id="{E1354054-A88A-0343-A87B-8F52E23695BD}"/>
              </a:ext>
            </a:extLst>
          </p:cNvPr>
          <p:cNvSpPr/>
          <p:nvPr userDrawn="1"/>
        </p:nvSpPr>
        <p:spPr>
          <a:xfrm>
            <a:off x="317284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hthoek 48">
            <a:extLst>
              <a:ext uri="{FF2B5EF4-FFF2-40B4-BE49-F238E27FC236}">
                <a16:creationId xmlns:a16="http://schemas.microsoft.com/office/drawing/2014/main" id="{B08DD33E-8138-3449-BE46-E5DC5BB022FC}"/>
              </a:ext>
            </a:extLst>
          </p:cNvPr>
          <p:cNvSpPr/>
          <p:nvPr userDrawn="1"/>
        </p:nvSpPr>
        <p:spPr>
          <a:xfrm>
            <a:off x="173539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Rechthoek 49">
            <a:extLst>
              <a:ext uri="{FF2B5EF4-FFF2-40B4-BE49-F238E27FC236}">
                <a16:creationId xmlns:a16="http://schemas.microsoft.com/office/drawing/2014/main" id="{92E1D343-2A3B-064B-BBC7-AD10C832DE6F}"/>
              </a:ext>
            </a:extLst>
          </p:cNvPr>
          <p:cNvSpPr/>
          <p:nvPr userDrawn="1"/>
        </p:nvSpPr>
        <p:spPr>
          <a:xfrm>
            <a:off x="245453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Rechthoek 50">
            <a:extLst>
              <a:ext uri="{FF2B5EF4-FFF2-40B4-BE49-F238E27FC236}">
                <a16:creationId xmlns:a16="http://schemas.microsoft.com/office/drawing/2014/main" id="{BCA929E6-071D-BC47-ABBA-0F54BCF08A98}"/>
              </a:ext>
            </a:extLst>
          </p:cNvPr>
          <p:cNvSpPr/>
          <p:nvPr userDrawn="1"/>
        </p:nvSpPr>
        <p:spPr>
          <a:xfrm>
            <a:off x="101700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Rechthoek 51">
            <a:extLst>
              <a:ext uri="{FF2B5EF4-FFF2-40B4-BE49-F238E27FC236}">
                <a16:creationId xmlns:a16="http://schemas.microsoft.com/office/drawing/2014/main" id="{41F35419-1F69-554D-83E8-5B9C6E6540C4}"/>
              </a:ext>
            </a:extLst>
          </p:cNvPr>
          <p:cNvSpPr/>
          <p:nvPr userDrawn="1"/>
        </p:nvSpPr>
        <p:spPr>
          <a:xfrm>
            <a:off x="298697"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hthoek 52">
            <a:extLst>
              <a:ext uri="{FF2B5EF4-FFF2-40B4-BE49-F238E27FC236}">
                <a16:creationId xmlns:a16="http://schemas.microsoft.com/office/drawing/2014/main" id="{3FB2D57A-36C2-784C-869D-CCF4F624D61A}"/>
              </a:ext>
            </a:extLst>
          </p:cNvPr>
          <p:cNvSpPr/>
          <p:nvPr userDrawn="1"/>
        </p:nvSpPr>
        <p:spPr>
          <a:xfrm>
            <a:off x="7483605"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Rechthoek 54">
            <a:extLst>
              <a:ext uri="{FF2B5EF4-FFF2-40B4-BE49-F238E27FC236}">
                <a16:creationId xmlns:a16="http://schemas.microsoft.com/office/drawing/2014/main" id="{7CF217BD-864C-AB4C-908D-95388151AD9D}"/>
              </a:ext>
            </a:extLst>
          </p:cNvPr>
          <p:cNvSpPr/>
          <p:nvPr userDrawn="1"/>
        </p:nvSpPr>
        <p:spPr>
          <a:xfrm>
            <a:off x="60467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Rechthoek 55">
            <a:extLst>
              <a:ext uri="{FF2B5EF4-FFF2-40B4-BE49-F238E27FC236}">
                <a16:creationId xmlns:a16="http://schemas.microsoft.com/office/drawing/2014/main" id="{A96E1BBE-C7A3-804E-8970-E35A54197280}"/>
              </a:ext>
            </a:extLst>
          </p:cNvPr>
          <p:cNvSpPr/>
          <p:nvPr userDrawn="1"/>
        </p:nvSpPr>
        <p:spPr>
          <a:xfrm>
            <a:off x="676534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hthoek 56">
            <a:extLst>
              <a:ext uri="{FF2B5EF4-FFF2-40B4-BE49-F238E27FC236}">
                <a16:creationId xmlns:a16="http://schemas.microsoft.com/office/drawing/2014/main" id="{13501DFA-0001-0C44-8B90-5ABC5B443447}"/>
              </a:ext>
            </a:extLst>
          </p:cNvPr>
          <p:cNvSpPr/>
          <p:nvPr userDrawn="1"/>
        </p:nvSpPr>
        <p:spPr>
          <a:xfrm>
            <a:off x="532814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8" name="Rechthoek 57">
            <a:extLst>
              <a:ext uri="{FF2B5EF4-FFF2-40B4-BE49-F238E27FC236}">
                <a16:creationId xmlns:a16="http://schemas.microsoft.com/office/drawing/2014/main" id="{04D8DE7B-D0DB-4C4C-839D-F676A60A90D8}"/>
              </a:ext>
            </a:extLst>
          </p:cNvPr>
          <p:cNvSpPr/>
          <p:nvPr userDrawn="1"/>
        </p:nvSpPr>
        <p:spPr>
          <a:xfrm>
            <a:off x="389123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hthoek 58">
            <a:extLst>
              <a:ext uri="{FF2B5EF4-FFF2-40B4-BE49-F238E27FC236}">
                <a16:creationId xmlns:a16="http://schemas.microsoft.com/office/drawing/2014/main" id="{2367FD78-54F8-9849-810F-ABFCB5A5241B}"/>
              </a:ext>
            </a:extLst>
          </p:cNvPr>
          <p:cNvSpPr/>
          <p:nvPr userDrawn="1"/>
        </p:nvSpPr>
        <p:spPr>
          <a:xfrm>
            <a:off x="460983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0" name="Rechthoek 59">
            <a:extLst>
              <a:ext uri="{FF2B5EF4-FFF2-40B4-BE49-F238E27FC236}">
                <a16:creationId xmlns:a16="http://schemas.microsoft.com/office/drawing/2014/main" id="{F35202B4-F428-4B4C-BAA6-DB0A12CA42D9}"/>
              </a:ext>
            </a:extLst>
          </p:cNvPr>
          <p:cNvSpPr/>
          <p:nvPr userDrawn="1"/>
        </p:nvSpPr>
        <p:spPr>
          <a:xfrm>
            <a:off x="317284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hthoek 60">
            <a:extLst>
              <a:ext uri="{FF2B5EF4-FFF2-40B4-BE49-F238E27FC236}">
                <a16:creationId xmlns:a16="http://schemas.microsoft.com/office/drawing/2014/main" id="{CBE1823C-8A1E-7D4E-8899-511CD52A9303}"/>
              </a:ext>
            </a:extLst>
          </p:cNvPr>
          <p:cNvSpPr/>
          <p:nvPr userDrawn="1"/>
        </p:nvSpPr>
        <p:spPr>
          <a:xfrm>
            <a:off x="173539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2" name="Rechthoek 61">
            <a:extLst>
              <a:ext uri="{FF2B5EF4-FFF2-40B4-BE49-F238E27FC236}">
                <a16:creationId xmlns:a16="http://schemas.microsoft.com/office/drawing/2014/main" id="{0FF17A95-5C32-754C-B3E2-12F2507F6A43}"/>
              </a:ext>
            </a:extLst>
          </p:cNvPr>
          <p:cNvSpPr/>
          <p:nvPr userDrawn="1"/>
        </p:nvSpPr>
        <p:spPr>
          <a:xfrm>
            <a:off x="245453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3" name="Rechthoek 62">
            <a:extLst>
              <a:ext uri="{FF2B5EF4-FFF2-40B4-BE49-F238E27FC236}">
                <a16:creationId xmlns:a16="http://schemas.microsoft.com/office/drawing/2014/main" id="{FC953C7C-C797-354D-BD11-776152287FB9}"/>
              </a:ext>
            </a:extLst>
          </p:cNvPr>
          <p:cNvSpPr/>
          <p:nvPr userDrawn="1"/>
        </p:nvSpPr>
        <p:spPr>
          <a:xfrm>
            <a:off x="101700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4" name="Rechthoek 63">
            <a:extLst>
              <a:ext uri="{FF2B5EF4-FFF2-40B4-BE49-F238E27FC236}">
                <a16:creationId xmlns:a16="http://schemas.microsoft.com/office/drawing/2014/main" id="{2576EBDF-5637-A94A-ABF7-4A2F8A15E89A}"/>
              </a:ext>
            </a:extLst>
          </p:cNvPr>
          <p:cNvSpPr/>
          <p:nvPr userDrawn="1"/>
        </p:nvSpPr>
        <p:spPr>
          <a:xfrm>
            <a:off x="298697"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Rechthoek 64">
            <a:extLst>
              <a:ext uri="{FF2B5EF4-FFF2-40B4-BE49-F238E27FC236}">
                <a16:creationId xmlns:a16="http://schemas.microsoft.com/office/drawing/2014/main" id="{E4D3AEA9-6447-4B4E-B9B7-75FDB54BFF49}"/>
              </a:ext>
            </a:extLst>
          </p:cNvPr>
          <p:cNvSpPr/>
          <p:nvPr userDrawn="1"/>
        </p:nvSpPr>
        <p:spPr>
          <a:xfrm>
            <a:off x="7483605"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51" name="Rechthoek 150">
            <a:extLst>
              <a:ext uri="{FF2B5EF4-FFF2-40B4-BE49-F238E27FC236}">
                <a16:creationId xmlns:a16="http://schemas.microsoft.com/office/drawing/2014/main" id="{9096D610-01A6-2048-A72F-E98D2D00ED27}"/>
              </a:ext>
            </a:extLst>
          </p:cNvPr>
          <p:cNvSpPr/>
          <p:nvPr userDrawn="1"/>
        </p:nvSpPr>
        <p:spPr>
          <a:xfrm>
            <a:off x="891976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 name="Rechte verbindingslijn 2">
            <a:extLst>
              <a:ext uri="{FF2B5EF4-FFF2-40B4-BE49-F238E27FC236}">
                <a16:creationId xmlns:a16="http://schemas.microsoft.com/office/drawing/2014/main" id="{08F81A43-1C37-DD4A-9DDD-FB037562FA22}"/>
              </a:ext>
            </a:extLst>
          </p:cNvPr>
          <p:cNvCxnSpPr>
            <a:cxnSpLocks/>
          </p:cNvCxnSpPr>
          <p:nvPr userDrawn="1"/>
        </p:nvCxnSpPr>
        <p:spPr>
          <a:xfrm>
            <a:off x="0" y="51937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28E030FA-7EFA-A44B-BF59-F330E53F00B7}"/>
              </a:ext>
            </a:extLst>
          </p:cNvPr>
          <p:cNvCxnSpPr>
            <a:cxnSpLocks/>
          </p:cNvCxnSpPr>
          <p:nvPr userDrawn="1"/>
        </p:nvCxnSpPr>
        <p:spPr>
          <a:xfrm>
            <a:off x="0" y="123871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06AAAE0D-5D05-274C-88DC-E9BDA5471EDC}"/>
              </a:ext>
            </a:extLst>
          </p:cNvPr>
          <p:cNvCxnSpPr>
            <a:cxnSpLocks/>
          </p:cNvCxnSpPr>
          <p:nvPr userDrawn="1"/>
        </p:nvCxnSpPr>
        <p:spPr>
          <a:xfrm>
            <a:off x="0" y="195805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Rechte verbindingslijn 159">
            <a:extLst>
              <a:ext uri="{FF2B5EF4-FFF2-40B4-BE49-F238E27FC236}">
                <a16:creationId xmlns:a16="http://schemas.microsoft.com/office/drawing/2014/main" id="{9084ECBC-8B80-EE4C-A686-3D14A22D19A8}"/>
              </a:ext>
            </a:extLst>
          </p:cNvPr>
          <p:cNvCxnSpPr>
            <a:cxnSpLocks/>
          </p:cNvCxnSpPr>
          <p:nvPr userDrawn="1"/>
        </p:nvCxnSpPr>
        <p:spPr>
          <a:xfrm>
            <a:off x="352883"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2A4F2F9B-CC07-FA41-B48E-576DE755868D}"/>
              </a:ext>
            </a:extLst>
          </p:cNvPr>
          <p:cNvCxnSpPr>
            <a:cxnSpLocks/>
          </p:cNvCxnSpPr>
          <p:nvPr userDrawn="1"/>
        </p:nvCxnSpPr>
        <p:spPr>
          <a:xfrm>
            <a:off x="1071192"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B4E4141B-55F5-7B46-82B3-EB5B2A55EC52}"/>
              </a:ext>
            </a:extLst>
          </p:cNvPr>
          <p:cNvCxnSpPr>
            <a:cxnSpLocks/>
          </p:cNvCxnSpPr>
          <p:nvPr userDrawn="1"/>
        </p:nvCxnSpPr>
        <p:spPr>
          <a:xfrm>
            <a:off x="1789581"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97D76F6-3381-CA4E-B8FB-DFB308669D0E}"/>
              </a:ext>
            </a:extLst>
          </p:cNvPr>
          <p:cNvCxnSpPr>
            <a:cxnSpLocks/>
          </p:cNvCxnSpPr>
          <p:nvPr userDrawn="1"/>
        </p:nvCxnSpPr>
        <p:spPr>
          <a:xfrm>
            <a:off x="2508724"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F453A32B-7BDF-AB4B-85FD-50828AD7FC0E}"/>
              </a:ext>
            </a:extLst>
          </p:cNvPr>
          <p:cNvCxnSpPr>
            <a:cxnSpLocks/>
          </p:cNvCxnSpPr>
          <p:nvPr userDrawn="1"/>
        </p:nvCxnSpPr>
        <p:spPr>
          <a:xfrm>
            <a:off x="3227033"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64DEEC8-76C9-5940-9E03-139236257ED7}"/>
              </a:ext>
            </a:extLst>
          </p:cNvPr>
          <p:cNvCxnSpPr>
            <a:cxnSpLocks/>
          </p:cNvCxnSpPr>
          <p:nvPr userDrawn="1"/>
        </p:nvCxnSpPr>
        <p:spPr>
          <a:xfrm>
            <a:off x="3945422"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09519FF-8387-A54F-98A9-17FC08888FAD}"/>
              </a:ext>
            </a:extLst>
          </p:cNvPr>
          <p:cNvCxnSpPr>
            <a:cxnSpLocks/>
          </p:cNvCxnSpPr>
          <p:nvPr userDrawn="1"/>
        </p:nvCxnSpPr>
        <p:spPr>
          <a:xfrm>
            <a:off x="4664021"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B8CB9DD3-6756-2F4C-8A39-E3444D116DF3}"/>
              </a:ext>
            </a:extLst>
          </p:cNvPr>
          <p:cNvCxnSpPr>
            <a:cxnSpLocks/>
          </p:cNvCxnSpPr>
          <p:nvPr userDrawn="1"/>
        </p:nvCxnSpPr>
        <p:spPr>
          <a:xfrm>
            <a:off x="5382333" y="0"/>
            <a:ext cx="0" cy="190385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D7191A19-BE2B-7142-B341-5CC3B301CFF2}"/>
              </a:ext>
            </a:extLst>
          </p:cNvPr>
          <p:cNvCxnSpPr>
            <a:cxnSpLocks/>
          </p:cNvCxnSpPr>
          <p:nvPr userDrawn="1"/>
        </p:nvCxnSpPr>
        <p:spPr>
          <a:xfrm>
            <a:off x="6100932" y="0"/>
            <a:ext cx="0" cy="190386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A36499FC-EDBA-D443-ACDB-96E8DBB1D053}"/>
              </a:ext>
            </a:extLst>
          </p:cNvPr>
          <p:cNvCxnSpPr>
            <a:cxnSpLocks/>
          </p:cNvCxnSpPr>
          <p:nvPr userDrawn="1"/>
        </p:nvCxnSpPr>
        <p:spPr>
          <a:xfrm>
            <a:off x="6819534" y="0"/>
            <a:ext cx="0" cy="190386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9BC8AC53-6781-204B-8D5D-79445943BAAA}"/>
              </a:ext>
            </a:extLst>
          </p:cNvPr>
          <p:cNvCxnSpPr>
            <a:cxnSpLocks/>
          </p:cNvCxnSpPr>
          <p:nvPr userDrawn="1"/>
        </p:nvCxnSpPr>
        <p:spPr>
          <a:xfrm>
            <a:off x="7537791"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1D2D6E7F-8E88-5349-8861-E5BFDE0F81F2}"/>
              </a:ext>
            </a:extLst>
          </p:cNvPr>
          <p:cNvCxnSpPr>
            <a:cxnSpLocks/>
          </p:cNvCxnSpPr>
          <p:nvPr userDrawn="1"/>
        </p:nvCxnSpPr>
        <p:spPr>
          <a:xfrm>
            <a:off x="8255790"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8D02B05F-7C0D-EA41-9240-1BFB1769572D}"/>
              </a:ext>
            </a:extLst>
          </p:cNvPr>
          <p:cNvCxnSpPr>
            <a:cxnSpLocks/>
          </p:cNvCxnSpPr>
          <p:nvPr userDrawn="1"/>
        </p:nvCxnSpPr>
        <p:spPr>
          <a:xfrm>
            <a:off x="8973948"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528"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0532"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112"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7696" y="0"/>
            <a:ext cx="0" cy="190386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3" name="Rechthoek 192">
            <a:extLst>
              <a:ext uri="{FF2B5EF4-FFF2-40B4-BE49-F238E27FC236}">
                <a16:creationId xmlns:a16="http://schemas.microsoft.com/office/drawing/2014/main" id="{106EF714-5836-8849-9247-3F3099F60BA9}"/>
              </a:ext>
            </a:extLst>
          </p:cNvPr>
          <p:cNvSpPr/>
          <p:nvPr userDrawn="1"/>
        </p:nvSpPr>
        <p:spPr>
          <a:xfrm>
            <a:off x="8201604"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8" name="Rechthoek 197">
            <a:extLst>
              <a:ext uri="{FF2B5EF4-FFF2-40B4-BE49-F238E27FC236}">
                <a16:creationId xmlns:a16="http://schemas.microsoft.com/office/drawing/2014/main" id="{3949CC4E-E31E-B348-8EE0-344794EC51A9}"/>
              </a:ext>
            </a:extLst>
          </p:cNvPr>
          <p:cNvSpPr/>
          <p:nvPr userDrawn="1"/>
        </p:nvSpPr>
        <p:spPr>
          <a:xfrm>
            <a:off x="8201604"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9" name="Rechthoek 198">
            <a:extLst>
              <a:ext uri="{FF2B5EF4-FFF2-40B4-BE49-F238E27FC236}">
                <a16:creationId xmlns:a16="http://schemas.microsoft.com/office/drawing/2014/main" id="{80F6EC44-1F58-964D-9059-E52CE6DCB5B3}"/>
              </a:ext>
            </a:extLst>
          </p:cNvPr>
          <p:cNvSpPr/>
          <p:nvPr userDrawn="1"/>
        </p:nvSpPr>
        <p:spPr>
          <a:xfrm>
            <a:off x="891976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0" name="Rechthoek 199">
            <a:extLst>
              <a:ext uri="{FF2B5EF4-FFF2-40B4-BE49-F238E27FC236}">
                <a16:creationId xmlns:a16="http://schemas.microsoft.com/office/drawing/2014/main" id="{D4F52283-5F4E-DB41-B539-D7A76B4EA5E8}"/>
              </a:ext>
            </a:extLst>
          </p:cNvPr>
          <p:cNvSpPr/>
          <p:nvPr userDrawn="1"/>
        </p:nvSpPr>
        <p:spPr>
          <a:xfrm>
            <a:off x="891976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1" name="Rechthoek 200">
            <a:extLst>
              <a:ext uri="{FF2B5EF4-FFF2-40B4-BE49-F238E27FC236}">
                <a16:creationId xmlns:a16="http://schemas.microsoft.com/office/drawing/2014/main" id="{EFB2774C-60EE-4440-83DD-E4DCFF4474BA}"/>
              </a:ext>
            </a:extLst>
          </p:cNvPr>
          <p:cNvSpPr/>
          <p:nvPr userDrawn="1"/>
        </p:nvSpPr>
        <p:spPr>
          <a:xfrm>
            <a:off x="963834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hthoek 201">
            <a:extLst>
              <a:ext uri="{FF2B5EF4-FFF2-40B4-BE49-F238E27FC236}">
                <a16:creationId xmlns:a16="http://schemas.microsoft.com/office/drawing/2014/main" id="{59295579-802E-FD4D-B67C-534F87415BC8}"/>
              </a:ext>
            </a:extLst>
          </p:cNvPr>
          <p:cNvSpPr/>
          <p:nvPr userDrawn="1"/>
        </p:nvSpPr>
        <p:spPr>
          <a:xfrm>
            <a:off x="963834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3" name="Rechthoek 202">
            <a:extLst>
              <a:ext uri="{FF2B5EF4-FFF2-40B4-BE49-F238E27FC236}">
                <a16:creationId xmlns:a16="http://schemas.microsoft.com/office/drawing/2014/main" id="{0FD6F20D-991B-E646-AE35-590BC8E51C6B}"/>
              </a:ext>
            </a:extLst>
          </p:cNvPr>
          <p:cNvSpPr/>
          <p:nvPr userDrawn="1"/>
        </p:nvSpPr>
        <p:spPr>
          <a:xfrm>
            <a:off x="963834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hthoek 205">
            <a:extLst>
              <a:ext uri="{FF2B5EF4-FFF2-40B4-BE49-F238E27FC236}">
                <a16:creationId xmlns:a16="http://schemas.microsoft.com/office/drawing/2014/main" id="{9CD9CE5E-0CF1-DD41-8DCE-5272A6051A9C}"/>
              </a:ext>
            </a:extLst>
          </p:cNvPr>
          <p:cNvSpPr/>
          <p:nvPr userDrawn="1"/>
        </p:nvSpPr>
        <p:spPr>
          <a:xfrm>
            <a:off x="103563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hthoek 206">
            <a:extLst>
              <a:ext uri="{FF2B5EF4-FFF2-40B4-BE49-F238E27FC236}">
                <a16:creationId xmlns:a16="http://schemas.microsoft.com/office/drawing/2014/main" id="{593BF631-3067-5B49-B473-B3EE7A1EE32E}"/>
              </a:ext>
            </a:extLst>
          </p:cNvPr>
          <p:cNvSpPr/>
          <p:nvPr userDrawn="1"/>
        </p:nvSpPr>
        <p:spPr>
          <a:xfrm>
            <a:off x="103563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8" name="Rechthoek 207">
            <a:extLst>
              <a:ext uri="{FF2B5EF4-FFF2-40B4-BE49-F238E27FC236}">
                <a16:creationId xmlns:a16="http://schemas.microsoft.com/office/drawing/2014/main" id="{5FFB3878-EF4C-D545-AE2F-1E7B2EA8D222}"/>
              </a:ext>
            </a:extLst>
          </p:cNvPr>
          <p:cNvSpPr/>
          <p:nvPr userDrawn="1"/>
        </p:nvSpPr>
        <p:spPr>
          <a:xfrm>
            <a:off x="103563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hthoek 209">
            <a:extLst>
              <a:ext uri="{FF2B5EF4-FFF2-40B4-BE49-F238E27FC236}">
                <a16:creationId xmlns:a16="http://schemas.microsoft.com/office/drawing/2014/main" id="{C5D2AC67-B248-7142-BD4C-B410C713F1E0}"/>
              </a:ext>
            </a:extLst>
          </p:cNvPr>
          <p:cNvSpPr/>
          <p:nvPr userDrawn="1"/>
        </p:nvSpPr>
        <p:spPr>
          <a:xfrm>
            <a:off x="1107492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hthoek 210">
            <a:extLst>
              <a:ext uri="{FF2B5EF4-FFF2-40B4-BE49-F238E27FC236}">
                <a16:creationId xmlns:a16="http://schemas.microsoft.com/office/drawing/2014/main" id="{158F5BD3-BBAB-E348-8943-BFC1CF0E7615}"/>
              </a:ext>
            </a:extLst>
          </p:cNvPr>
          <p:cNvSpPr/>
          <p:nvPr userDrawn="1"/>
        </p:nvSpPr>
        <p:spPr>
          <a:xfrm>
            <a:off x="1107492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hthoek 211">
            <a:extLst>
              <a:ext uri="{FF2B5EF4-FFF2-40B4-BE49-F238E27FC236}">
                <a16:creationId xmlns:a16="http://schemas.microsoft.com/office/drawing/2014/main" id="{C8C9E515-07DF-2743-BAE7-E7E7DFB07177}"/>
              </a:ext>
            </a:extLst>
          </p:cNvPr>
          <p:cNvSpPr/>
          <p:nvPr userDrawn="1"/>
        </p:nvSpPr>
        <p:spPr>
          <a:xfrm>
            <a:off x="1107492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hthoek 213">
            <a:extLst>
              <a:ext uri="{FF2B5EF4-FFF2-40B4-BE49-F238E27FC236}">
                <a16:creationId xmlns:a16="http://schemas.microsoft.com/office/drawing/2014/main" id="{04D4890E-363D-4146-A95A-80DBF665CC4F}"/>
              </a:ext>
            </a:extLst>
          </p:cNvPr>
          <p:cNvSpPr/>
          <p:nvPr userDrawn="1"/>
        </p:nvSpPr>
        <p:spPr>
          <a:xfrm>
            <a:off x="11793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hthoek 214">
            <a:extLst>
              <a:ext uri="{FF2B5EF4-FFF2-40B4-BE49-F238E27FC236}">
                <a16:creationId xmlns:a16="http://schemas.microsoft.com/office/drawing/2014/main" id="{1EBFAB7B-C6B9-4741-B26F-58877A68951C}"/>
              </a:ext>
            </a:extLst>
          </p:cNvPr>
          <p:cNvSpPr/>
          <p:nvPr userDrawn="1"/>
        </p:nvSpPr>
        <p:spPr>
          <a:xfrm>
            <a:off x="11793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hthoek 215">
            <a:extLst>
              <a:ext uri="{FF2B5EF4-FFF2-40B4-BE49-F238E27FC236}">
                <a16:creationId xmlns:a16="http://schemas.microsoft.com/office/drawing/2014/main" id="{9EBDB85B-3009-FE41-BF98-B4BFF4696743}"/>
              </a:ext>
            </a:extLst>
          </p:cNvPr>
          <p:cNvSpPr/>
          <p:nvPr userDrawn="1"/>
        </p:nvSpPr>
        <p:spPr>
          <a:xfrm>
            <a:off x="11793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8" name="Titel 10">
            <a:extLst>
              <a:ext uri="{FF2B5EF4-FFF2-40B4-BE49-F238E27FC236}">
                <a16:creationId xmlns:a16="http://schemas.microsoft.com/office/drawing/2014/main" id="{AEA3059D-9D3D-1E43-9012-6F21ADEA9B0E}"/>
              </a:ext>
            </a:extLst>
          </p:cNvPr>
          <p:cNvSpPr>
            <a:spLocks noGrp="1"/>
          </p:cNvSpPr>
          <p:nvPr userDrawn="1">
            <p:ph type="ctrTitle"/>
          </p:nvPr>
        </p:nvSpPr>
        <p:spPr>
          <a:xfrm>
            <a:off x="454698" y="2348489"/>
            <a:ext cx="9955834" cy="2354244"/>
          </a:xfrm>
          <a:prstGeom prst="rect">
            <a:avLst/>
          </a:prstGeom>
          <a:noFill/>
        </p:spPr>
        <p:txBody>
          <a:bodyPr wrap="square" lIns="0" rIns="0" bIns="0" anchor="b">
            <a:noAutofit/>
          </a:bodyPr>
          <a:lstStyle>
            <a:lvl1pPr algn="l">
              <a:defRPr sz="4800" b="1">
                <a:solidFill>
                  <a:schemeClr val="bg1"/>
                </a:solidFill>
              </a:defRPr>
            </a:lvl1pPr>
          </a:lstStyle>
          <a:p>
            <a:r>
              <a:rPr lang="nl-NL" noProof="0"/>
              <a:t>Klik om stijl te bewerken</a:t>
            </a:r>
          </a:p>
        </p:txBody>
      </p:sp>
      <p:pic>
        <p:nvPicPr>
          <p:cNvPr id="82" name="Afbeelding 81">
            <a:extLst>
              <a:ext uri="{FF2B5EF4-FFF2-40B4-BE49-F238E27FC236}">
                <a16:creationId xmlns:a16="http://schemas.microsoft.com/office/drawing/2014/main" id="{70672E27-9057-4BD2-8558-B114C089B99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87" name="Tekstvak 86">
            <a:extLst>
              <a:ext uri="{FF2B5EF4-FFF2-40B4-BE49-F238E27FC236}">
                <a16:creationId xmlns:a16="http://schemas.microsoft.com/office/drawing/2014/main" id="{A74F15B0-C2E2-497B-8A05-5839B3A9E825}"/>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achtergrondafbeelding invoegen of vervangen</a:t>
            </a:r>
          </a:p>
          <a:p>
            <a:pPr algn="l" rtl="0">
              <a:spcAft>
                <a:spcPts val="600"/>
              </a:spcAft>
            </a:pPr>
            <a:r>
              <a:rPr lang="nl-NL" sz="1200" b="0" i="0" u="none" baseline="0" noProof="0" dirty="0">
                <a:solidFill>
                  <a:schemeClr val="tx2"/>
                </a:solidFill>
              </a:rPr>
              <a:t>Op de achtergrond van de slide staat een afbeelding.</a:t>
            </a: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ergens op de slide.</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in het lint op het tabblad </a:t>
            </a:r>
            <a:r>
              <a:rPr lang="nl-NL" sz="1200" b="0" i="0" u="none" baseline="0" noProof="0" dirty="0" err="1">
                <a:solidFill>
                  <a:schemeClr val="tx2"/>
                </a:solidFill>
              </a:rPr>
              <a:t>ViewOffice</a:t>
            </a:r>
            <a:r>
              <a:rPr lang="nl-NL" sz="1200" b="0" i="0" u="none" baseline="0" noProof="0" dirty="0">
                <a:solidFill>
                  <a:schemeClr val="tx2"/>
                </a:solidFill>
              </a:rPr>
              <a:t> en kies Achtergrond wijzigen.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Een nieuw scherm met het huidige beeld wordt geopend.</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drie puntjes achter de naam van de afbeelding.</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Alle beschikbare beelden verschijnen.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een afbeelding </a:t>
            </a:r>
            <a:br>
              <a:rPr lang="nl-NL" sz="1200" b="0" i="0" u="none" baseline="0" noProof="0" dirty="0">
                <a:solidFill>
                  <a:schemeClr val="tx2"/>
                </a:solidFill>
              </a:rPr>
            </a:br>
            <a:r>
              <a:rPr lang="nl-NL" sz="1200" b="0" i="0" u="none" baseline="0" noProof="0" dirty="0">
                <a:solidFill>
                  <a:schemeClr val="tx2"/>
                </a:solidFill>
              </a:rPr>
              <a:t>en klik op Openen.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OK.</a:t>
            </a:r>
          </a:p>
          <a:p>
            <a:pPr fontAlgn="auto">
              <a:spcBef>
                <a:spcPts val="0"/>
              </a:spcBef>
              <a:spcAft>
                <a:spcPts val="0"/>
              </a:spcAft>
              <a:defRPr/>
            </a:pPr>
            <a:endParaRPr lang="nl-NL" sz="1400" b="1" noProof="0" dirty="0">
              <a:solidFill>
                <a:schemeClr val="tx2"/>
              </a:solidFill>
              <a:latin typeface="+mn-lt"/>
              <a:cs typeface="+mn-cs"/>
            </a:endParaRPr>
          </a:p>
          <a:p>
            <a:pPr marL="0" indent="0" algn="l" rtl="0">
              <a:spcAft>
                <a:spcPts val="600"/>
              </a:spcAft>
              <a:buFont typeface="Arial" panose="020B0604020202020204" pitchFamily="34" charset="0"/>
              <a:buNone/>
            </a:pPr>
            <a:r>
              <a:rPr lang="nl-NL" sz="1400" b="1" i="0" u="none" baseline="0" noProof="0" dirty="0">
                <a:solidFill>
                  <a:schemeClr val="tx2"/>
                </a:solidFill>
              </a:rPr>
              <a:t>Volg de instructies aan de rechterkant als dit niet werkt.</a:t>
            </a:r>
            <a:endParaRPr lang="nl-NL" sz="1200" b="0" i="0" u="none" baseline="0" noProof="0" dirty="0">
              <a:solidFill>
                <a:schemeClr val="tx2"/>
              </a:solidFill>
              <a:latin typeface="+mn-lt"/>
              <a:cs typeface="+mn-cs"/>
            </a:endParaRPr>
          </a:p>
        </p:txBody>
      </p:sp>
      <p:sp>
        <p:nvSpPr>
          <p:cNvPr id="89" name="Tekstvak 176">
            <a:extLst>
              <a:ext uri="{FF2B5EF4-FFF2-40B4-BE49-F238E27FC236}">
                <a16:creationId xmlns:a16="http://schemas.microsoft.com/office/drawing/2014/main" id="{D1E5D045-AC8D-4D94-B900-D749D8969668}"/>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Doe het volgende als de instructies links niet werken</a:t>
            </a:r>
            <a:endParaRPr lang="nl-NL" sz="1200" b="0" i="0" u="none" baseline="0" noProof="0" dirty="0">
              <a:solidFill>
                <a:schemeClr val="tx2"/>
              </a:solidFill>
            </a:endParaRP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Als je een achtergrondafbeelding wilt wijzigen of invoegen, klik je met de rechtermuisknop op de afbeelding en selecteer je Achtergrond opmaken.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Het dialoogvenster Achtergrond opmaken verschijnt aan de rechterkant van het scherm.</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Afbeelding of Patroonopvulling zodat Bron afbeelding verschijnt.</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knop Invoegen, blader naar de gewenste afbeelding en klik op OK.</a:t>
            </a:r>
          </a:p>
          <a:p>
            <a:pPr marL="228600" indent="-228600" algn="l" rtl="0">
              <a:spcAft>
                <a:spcPts val="600"/>
              </a:spcAft>
              <a:buFont typeface="Arial" panose="020B0604020202020204" pitchFamily="34" charset="0"/>
              <a:buChar char="•"/>
            </a:pPr>
            <a:endParaRPr lang="nl-NL" sz="1200" b="0" i="0" u="none" baseline="0" noProof="0" dirty="0">
              <a:solidFill>
                <a:schemeClr val="tx2"/>
              </a:solidFill>
            </a:endParaRPr>
          </a:p>
          <a:p>
            <a:pPr marL="0" indent="0">
              <a:spcAft>
                <a:spcPts val="600"/>
              </a:spcAft>
              <a:buFont typeface="Arial" panose="020B0604020202020204" pitchFamily="34" charset="0"/>
              <a:buNone/>
            </a:pPr>
            <a:r>
              <a:rPr lang="nl-NL" sz="1400" b="1" noProof="0" dirty="0">
                <a:solidFill>
                  <a:schemeClr val="tx2"/>
                </a:solidFill>
                <a:latin typeface="+mn-lt"/>
                <a:cs typeface="+mn-cs"/>
              </a:rPr>
              <a:t>Gebruik voor het beste resultaat een afbeelding met verhouding 4x3 voor een standaard presentatie en 16x9 voor een breedbeeld presentatie.</a:t>
            </a:r>
          </a:p>
        </p:txBody>
      </p:sp>
      <p:sp>
        <p:nvSpPr>
          <p:cNvPr id="84" name="Test"/>
          <p:cNvSpPr txBox="1"/>
          <p:nvPr userDrawn="1">
            <p:custDataLst>
              <p:tags r:id="rId1"/>
            </p:custDataLst>
          </p:nvPr>
        </p:nvSpPr>
        <p:spPr>
          <a:xfrm>
            <a:off x="2260800"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t>Vertrouwelijkheid</a:t>
            </a:r>
          </a:p>
        </p:txBody>
      </p:sp>
      <p:sp>
        <p:nvSpPr>
          <p:cNvPr id="86" name="Test"/>
          <p:cNvSpPr txBox="1"/>
          <p:nvPr userDrawn="1">
            <p:custDataLst>
              <p:tags r:id="rId2"/>
            </p:custDataLst>
          </p:nvPr>
        </p:nvSpPr>
        <p:spPr>
          <a:xfrm>
            <a:off x="4536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t>datum</a:t>
            </a:r>
          </a:p>
        </p:txBody>
      </p:sp>
      <p:sp>
        <p:nvSpPr>
          <p:cNvPr id="2" name="SetAchtergrondShape" hidden="1"/>
          <p:cNvSpPr/>
          <p:nvPr userDrawn="1">
            <p:custDataLst>
              <p:tags r:id="rId3"/>
            </p:custDataLst>
          </p:nvPr>
        </p:nvSpPr>
        <p:spPr>
          <a:xfrm>
            <a:off x="0" y="0"/>
            <a:ext cx="127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83" name="Ondertitel 2">
            <a:extLst>
              <a:ext uri="{FF2B5EF4-FFF2-40B4-BE49-F238E27FC236}">
                <a16:creationId xmlns:a16="http://schemas.microsoft.com/office/drawing/2014/main" id="{E25C2218-6731-6548-8649-FC497F84CD34}"/>
              </a:ext>
            </a:extLst>
          </p:cNvPr>
          <p:cNvSpPr>
            <a:spLocks noGrp="1"/>
          </p:cNvSpPr>
          <p:nvPr>
            <p:ph type="subTitle" idx="1" hasCustomPrompt="1"/>
          </p:nvPr>
        </p:nvSpPr>
        <p:spPr>
          <a:xfrm>
            <a:off x="454698" y="4933790"/>
            <a:ext cx="9955822"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presentator</a:t>
            </a:r>
          </a:p>
        </p:txBody>
      </p:sp>
      <p:sp>
        <p:nvSpPr>
          <p:cNvPr id="90" name="Tijdelijke aanduiding voor tekst 2">
            <a:extLst>
              <a:ext uri="{FF2B5EF4-FFF2-40B4-BE49-F238E27FC236}">
                <a16:creationId xmlns:a16="http://schemas.microsoft.com/office/drawing/2014/main" id="{50E67DB8-8826-9A41-85D6-BB3E9EF740CA}"/>
              </a:ext>
            </a:extLst>
          </p:cNvPr>
          <p:cNvSpPr>
            <a:spLocks noGrp="1"/>
          </p:cNvSpPr>
          <p:nvPr>
            <p:ph type="body" sz="quarter" idx="19" hasCustomPrompt="1"/>
          </p:nvPr>
        </p:nvSpPr>
        <p:spPr>
          <a:xfrm>
            <a:off x="454697" y="5228780"/>
            <a:ext cx="9955822" cy="211432"/>
          </a:xfrm>
        </p:spPr>
        <p:txBody>
          <a:bodyPr anchor="t">
            <a:noAutofit/>
          </a:bodyPr>
          <a:lstStyle>
            <a:lvl1pPr marL="0" indent="0">
              <a:spcBef>
                <a:spcPts val="0"/>
              </a:spcBef>
              <a:buNone/>
              <a:defRPr sz="2000">
                <a:solidFill>
                  <a:schemeClr val="bg1"/>
                </a:solidFill>
              </a:defRPr>
            </a:lvl1pPr>
          </a:lstStyle>
          <a:p>
            <a:pPr lvl="0"/>
            <a:r>
              <a:rPr lang="nl-NL" noProof="0" dirty="0"/>
              <a:t>Functie</a:t>
            </a:r>
          </a:p>
        </p:txBody>
      </p:sp>
    </p:spTree>
    <p:extLst>
      <p:ext uri="{BB962C8B-B14F-4D97-AF65-F5344CB8AC3E}">
        <p14:creationId xmlns:p14="http://schemas.microsoft.com/office/powerpoint/2010/main" val="409787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Long - 1 Image">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1347598" y="5786438"/>
            <a:ext cx="10399736" cy="288925"/>
          </a:xfrm>
        </p:spPr>
        <p:txBody>
          <a:bodyPr>
            <a:noAutofit/>
          </a:bodyPr>
          <a:lstStyle>
            <a:lvl1pPr marL="11113" indent="-11113">
              <a:buNone/>
              <a:tabLst/>
              <a:defRPr sz="1400"/>
            </a:lvl1pPr>
          </a:lstStyle>
          <a:p>
            <a:pPr lvl="0"/>
            <a:r>
              <a:rPr lang="nl-NL" noProof="0" dirty="0"/>
              <a:t>Klik hier</a:t>
            </a:r>
          </a:p>
        </p:txBody>
      </p:sp>
      <p:sp>
        <p:nvSpPr>
          <p:cNvPr id="15" name="Tijdelijke aanduiding voor afbeelding 14">
            <a:extLst>
              <a:ext uri="{FF2B5EF4-FFF2-40B4-BE49-F238E27FC236}">
                <a16:creationId xmlns:a16="http://schemas.microsoft.com/office/drawing/2014/main" id="{9F6F8B6E-41A5-FA4D-A95C-2129BC1C3856}"/>
              </a:ext>
            </a:extLst>
          </p:cNvPr>
          <p:cNvSpPr>
            <a:spLocks noGrp="1"/>
          </p:cNvSpPr>
          <p:nvPr>
            <p:ph type="pic" sz="quarter" idx="33"/>
          </p:nvPr>
        </p:nvSpPr>
        <p:spPr>
          <a:xfrm>
            <a:off x="1347597" y="1822450"/>
            <a:ext cx="10399736" cy="3880353"/>
          </a:xfrm>
          <a:custGeom>
            <a:avLst/>
            <a:gdLst>
              <a:gd name="connsiteX0" fmla="*/ 0 w 10399736"/>
              <a:gd name="connsiteY0" fmla="*/ 0 h 3880353"/>
              <a:gd name="connsiteX1" fmla="*/ 5368592 w 10399736"/>
              <a:gd name="connsiteY1" fmla="*/ 0 h 3880353"/>
              <a:gd name="connsiteX2" fmla="*/ 5548503 w 10399736"/>
              <a:gd name="connsiteY2" fmla="*/ 0 h 3880353"/>
              <a:gd name="connsiteX3" fmla="*/ 10399736 w 10399736"/>
              <a:gd name="connsiteY3" fmla="*/ 0 h 3880353"/>
              <a:gd name="connsiteX4" fmla="*/ 10399736 w 10399736"/>
              <a:gd name="connsiteY4" fmla="*/ 2273803 h 3880353"/>
              <a:gd name="connsiteX5" fmla="*/ 10399736 w 10399736"/>
              <a:gd name="connsiteY5" fmla="*/ 2597150 h 3880353"/>
              <a:gd name="connsiteX6" fmla="*/ 10399736 w 10399736"/>
              <a:gd name="connsiteY6" fmla="*/ 3708902 h 3880353"/>
              <a:gd name="connsiteX7" fmla="*/ 10021592 w 10399736"/>
              <a:gd name="connsiteY7" fmla="*/ 3880353 h 3880353"/>
              <a:gd name="connsiteX8" fmla="*/ 5548503 w 10399736"/>
              <a:gd name="connsiteY8" fmla="*/ 3880353 h 3880353"/>
              <a:gd name="connsiteX9" fmla="*/ 5368592 w 10399736"/>
              <a:gd name="connsiteY9" fmla="*/ 3880353 h 3880353"/>
              <a:gd name="connsiteX10" fmla="*/ 0 w 10399736"/>
              <a:gd name="connsiteY10"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99736" h="3880353">
                <a:moveTo>
                  <a:pt x="0" y="0"/>
                </a:moveTo>
                <a:lnTo>
                  <a:pt x="5368592" y="0"/>
                </a:lnTo>
                <a:lnTo>
                  <a:pt x="5548503" y="0"/>
                </a:lnTo>
                <a:lnTo>
                  <a:pt x="10399736" y="0"/>
                </a:lnTo>
                <a:lnTo>
                  <a:pt x="10399736" y="2273803"/>
                </a:lnTo>
                <a:lnTo>
                  <a:pt x="10399736" y="2597150"/>
                </a:lnTo>
                <a:lnTo>
                  <a:pt x="10399736" y="3708902"/>
                </a:lnTo>
                <a:lnTo>
                  <a:pt x="10021592" y="3880353"/>
                </a:lnTo>
                <a:lnTo>
                  <a:pt x="5548503" y="3880353"/>
                </a:lnTo>
                <a:lnTo>
                  <a:pt x="5368592"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3" name="Groep 22">
            <a:extLst>
              <a:ext uri="{FF2B5EF4-FFF2-40B4-BE49-F238E27FC236}">
                <a16:creationId xmlns:a16="http://schemas.microsoft.com/office/drawing/2014/main" id="{E36003C2-9F7B-C14D-B4C3-6967A5BFFE01}"/>
              </a:ext>
            </a:extLst>
          </p:cNvPr>
          <p:cNvGrpSpPr/>
          <p:nvPr userDrawn="1"/>
        </p:nvGrpSpPr>
        <p:grpSpPr>
          <a:xfrm>
            <a:off x="12443133" y="-1"/>
            <a:ext cx="2670175" cy="6858001"/>
            <a:chOff x="12443133" y="-1"/>
            <a:chExt cx="2670175" cy="6858001"/>
          </a:xfrm>
        </p:grpSpPr>
        <p:sp>
          <p:nvSpPr>
            <p:cNvPr id="24" name="Tekstvak 23">
              <a:extLst>
                <a:ext uri="{FF2B5EF4-FFF2-40B4-BE49-F238E27FC236}">
                  <a16:creationId xmlns:a16="http://schemas.microsoft.com/office/drawing/2014/main" id="{EF9C6FED-4E22-B440-B48E-1FC948C2153F}"/>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5" name="Afbeelding 24">
              <a:extLst>
                <a:ext uri="{FF2B5EF4-FFF2-40B4-BE49-F238E27FC236}">
                  <a16:creationId xmlns:a16="http://schemas.microsoft.com/office/drawing/2014/main" id="{C44E7AA6-443D-894D-92EB-42542BB013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Afbeelding 25">
              <a:extLst>
                <a:ext uri="{FF2B5EF4-FFF2-40B4-BE49-F238E27FC236}">
                  <a16:creationId xmlns:a16="http://schemas.microsoft.com/office/drawing/2014/main" id="{A51F02E1-6868-8F4F-8FB8-1CA92F0C9B6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kstvak 26">
            <a:extLst>
              <a:ext uri="{FF2B5EF4-FFF2-40B4-BE49-F238E27FC236}">
                <a16:creationId xmlns:a16="http://schemas.microsoft.com/office/drawing/2014/main" id="{673A4B65-B3FD-444D-BCE5-432B02724FD1}"/>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28" name="Afbeelding 27">
            <a:extLst>
              <a:ext uri="{FF2B5EF4-FFF2-40B4-BE49-F238E27FC236}">
                <a16:creationId xmlns:a16="http://schemas.microsoft.com/office/drawing/2014/main" id="{2227D1D3-DBA5-2343-9CA8-E4B413C6E3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34"/>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74878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Header Long - 2 Images ">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6716546" y="5786438"/>
            <a:ext cx="5030787" cy="288925"/>
          </a:xfrm>
        </p:spPr>
        <p:txBody>
          <a:bodyPr>
            <a:noAutofit/>
          </a:bodyPr>
          <a:lstStyle>
            <a:lvl1pPr marL="11113" indent="-11113">
              <a:buNone/>
              <a:tabLst/>
              <a:defRPr sz="1400"/>
            </a:lvl1pPr>
          </a:lstStyle>
          <a:p>
            <a:pPr lvl="0"/>
            <a:r>
              <a:rPr lang="nl-NL" noProof="0" dirty="0"/>
              <a:t>Klik hier</a:t>
            </a:r>
          </a:p>
        </p:txBody>
      </p:sp>
      <p:sp>
        <p:nvSpPr>
          <p:cNvPr id="21" name="Tijdelijke aanduiding voor afbeelding 20">
            <a:extLst>
              <a:ext uri="{FF2B5EF4-FFF2-40B4-BE49-F238E27FC236}">
                <a16:creationId xmlns:a16="http://schemas.microsoft.com/office/drawing/2014/main" id="{99CC54FF-C810-9047-97F4-B3F044A01062}"/>
              </a:ext>
            </a:extLst>
          </p:cNvPr>
          <p:cNvSpPr>
            <a:spLocks noGrp="1"/>
          </p:cNvSpPr>
          <p:nvPr>
            <p:ph type="pic" sz="quarter" idx="33"/>
          </p:nvPr>
        </p:nvSpPr>
        <p:spPr>
          <a:xfrm>
            <a:off x="6716189" y="1822450"/>
            <a:ext cx="5031144" cy="3880353"/>
          </a:xfrm>
          <a:custGeom>
            <a:avLst/>
            <a:gdLst>
              <a:gd name="connsiteX0" fmla="*/ 0 w 5031144"/>
              <a:gd name="connsiteY0" fmla="*/ 0 h 3880353"/>
              <a:gd name="connsiteX1" fmla="*/ 5031144 w 5031144"/>
              <a:gd name="connsiteY1" fmla="*/ 0 h 3880353"/>
              <a:gd name="connsiteX2" fmla="*/ 5031144 w 5031144"/>
              <a:gd name="connsiteY2" fmla="*/ 2273803 h 3880353"/>
              <a:gd name="connsiteX3" fmla="*/ 5031144 w 5031144"/>
              <a:gd name="connsiteY3" fmla="*/ 2597150 h 3880353"/>
              <a:gd name="connsiteX4" fmla="*/ 5031144 w 5031144"/>
              <a:gd name="connsiteY4" fmla="*/ 3708902 h 3880353"/>
              <a:gd name="connsiteX5" fmla="*/ 4653000 w 5031144"/>
              <a:gd name="connsiteY5" fmla="*/ 3880353 h 3880353"/>
              <a:gd name="connsiteX6" fmla="*/ 0 w 5031144"/>
              <a:gd name="connsiteY6" fmla="*/ 3880353 h 3880353"/>
              <a:gd name="connsiteX7" fmla="*/ 0 w 5031144"/>
              <a:gd name="connsiteY7" fmla="*/ 2597150 h 3880353"/>
              <a:gd name="connsiteX8" fmla="*/ 0 w 5031144"/>
              <a:gd name="connsiteY8" fmla="*/ 227380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144" h="3880353">
                <a:moveTo>
                  <a:pt x="0" y="0"/>
                </a:moveTo>
                <a:lnTo>
                  <a:pt x="5031144" y="0"/>
                </a:lnTo>
                <a:lnTo>
                  <a:pt x="5031144" y="2273803"/>
                </a:lnTo>
                <a:lnTo>
                  <a:pt x="5031144" y="2597150"/>
                </a:lnTo>
                <a:lnTo>
                  <a:pt x="5031144" y="3708902"/>
                </a:lnTo>
                <a:lnTo>
                  <a:pt x="4653000" y="3880353"/>
                </a:lnTo>
                <a:lnTo>
                  <a:pt x="0" y="3880353"/>
                </a:lnTo>
                <a:lnTo>
                  <a:pt x="0" y="2597150"/>
                </a:lnTo>
                <a:lnTo>
                  <a:pt x="0" y="227380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16" name="Tijdelijke aanduiding voor tekst 10">
            <a:extLst>
              <a:ext uri="{FF2B5EF4-FFF2-40B4-BE49-F238E27FC236}">
                <a16:creationId xmlns:a16="http://schemas.microsoft.com/office/drawing/2014/main" id="{5E204469-F2CB-9842-B8B3-2C62437BF449}"/>
              </a:ext>
            </a:extLst>
          </p:cNvPr>
          <p:cNvSpPr>
            <a:spLocks noGrp="1"/>
          </p:cNvSpPr>
          <p:nvPr>
            <p:ph type="body" sz="quarter" idx="34" hasCustomPrompt="1"/>
          </p:nvPr>
        </p:nvSpPr>
        <p:spPr>
          <a:xfrm>
            <a:off x="1347954" y="5786438"/>
            <a:ext cx="5030787" cy="288925"/>
          </a:xfrm>
        </p:spPr>
        <p:txBody>
          <a:bodyPr>
            <a:noAutofit/>
          </a:bodyPr>
          <a:lstStyle>
            <a:lvl1pPr marL="11113" indent="-11113">
              <a:buNone/>
              <a:tabLst/>
              <a:defRPr sz="1400"/>
            </a:lvl1pPr>
          </a:lstStyle>
          <a:p>
            <a:pPr lvl="0"/>
            <a:r>
              <a:rPr lang="nl-NL" noProof="0" dirty="0"/>
              <a:t>Klik hier</a:t>
            </a:r>
          </a:p>
        </p:txBody>
      </p:sp>
      <p:sp>
        <p:nvSpPr>
          <p:cNvPr id="19" name="Tijdelijke aanduiding voor afbeelding 20">
            <a:extLst>
              <a:ext uri="{FF2B5EF4-FFF2-40B4-BE49-F238E27FC236}">
                <a16:creationId xmlns:a16="http://schemas.microsoft.com/office/drawing/2014/main" id="{D2C7139F-3321-D44A-BEAD-CB34AC638909}"/>
              </a:ext>
            </a:extLst>
          </p:cNvPr>
          <p:cNvSpPr>
            <a:spLocks noGrp="1"/>
          </p:cNvSpPr>
          <p:nvPr>
            <p:ph type="pic" sz="quarter" idx="35"/>
          </p:nvPr>
        </p:nvSpPr>
        <p:spPr>
          <a:xfrm>
            <a:off x="1347597" y="1822450"/>
            <a:ext cx="5031144" cy="3880353"/>
          </a:xfrm>
          <a:custGeom>
            <a:avLst/>
            <a:gdLst>
              <a:gd name="connsiteX0" fmla="*/ 0 w 5031144"/>
              <a:gd name="connsiteY0" fmla="*/ 0 h 3880353"/>
              <a:gd name="connsiteX1" fmla="*/ 5031144 w 5031144"/>
              <a:gd name="connsiteY1" fmla="*/ 0 h 3880353"/>
              <a:gd name="connsiteX2" fmla="*/ 5031144 w 5031144"/>
              <a:gd name="connsiteY2" fmla="*/ 2273803 h 3880353"/>
              <a:gd name="connsiteX3" fmla="*/ 5031144 w 5031144"/>
              <a:gd name="connsiteY3" fmla="*/ 2597150 h 3880353"/>
              <a:gd name="connsiteX4" fmla="*/ 5031144 w 5031144"/>
              <a:gd name="connsiteY4" fmla="*/ 3708902 h 3880353"/>
              <a:gd name="connsiteX5" fmla="*/ 4653000 w 5031144"/>
              <a:gd name="connsiteY5" fmla="*/ 3880353 h 3880353"/>
              <a:gd name="connsiteX6" fmla="*/ 0 w 5031144"/>
              <a:gd name="connsiteY6" fmla="*/ 3880353 h 3880353"/>
              <a:gd name="connsiteX7" fmla="*/ 0 w 5031144"/>
              <a:gd name="connsiteY7" fmla="*/ 2597150 h 3880353"/>
              <a:gd name="connsiteX8" fmla="*/ 0 w 5031144"/>
              <a:gd name="connsiteY8" fmla="*/ 227380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144" h="3880353">
                <a:moveTo>
                  <a:pt x="0" y="0"/>
                </a:moveTo>
                <a:lnTo>
                  <a:pt x="5031144" y="0"/>
                </a:lnTo>
                <a:lnTo>
                  <a:pt x="5031144" y="2273803"/>
                </a:lnTo>
                <a:lnTo>
                  <a:pt x="5031144" y="2597150"/>
                </a:lnTo>
                <a:lnTo>
                  <a:pt x="5031144" y="3708902"/>
                </a:lnTo>
                <a:lnTo>
                  <a:pt x="4653000" y="3880353"/>
                </a:lnTo>
                <a:lnTo>
                  <a:pt x="0" y="3880353"/>
                </a:lnTo>
                <a:lnTo>
                  <a:pt x="0" y="2597150"/>
                </a:lnTo>
                <a:lnTo>
                  <a:pt x="0" y="227380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6" name="Groep 25">
            <a:extLst>
              <a:ext uri="{FF2B5EF4-FFF2-40B4-BE49-F238E27FC236}">
                <a16:creationId xmlns:a16="http://schemas.microsoft.com/office/drawing/2014/main" id="{6ED8E654-BE47-5B4D-9D01-877D38C6AD76}"/>
              </a:ext>
            </a:extLst>
          </p:cNvPr>
          <p:cNvGrpSpPr/>
          <p:nvPr userDrawn="1"/>
        </p:nvGrpSpPr>
        <p:grpSpPr>
          <a:xfrm>
            <a:off x="12443133" y="-1"/>
            <a:ext cx="2670175" cy="6858001"/>
            <a:chOff x="12443133" y="-1"/>
            <a:chExt cx="2670175" cy="6858001"/>
          </a:xfrm>
        </p:grpSpPr>
        <p:sp>
          <p:nvSpPr>
            <p:cNvPr id="27" name="Tekstvak 26">
              <a:extLst>
                <a:ext uri="{FF2B5EF4-FFF2-40B4-BE49-F238E27FC236}">
                  <a16:creationId xmlns:a16="http://schemas.microsoft.com/office/drawing/2014/main" id="{FFE4058D-0B92-1248-8859-5A43DC692A73}"/>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8" name="Afbeelding 27">
              <a:extLst>
                <a:ext uri="{FF2B5EF4-FFF2-40B4-BE49-F238E27FC236}">
                  <a16:creationId xmlns:a16="http://schemas.microsoft.com/office/drawing/2014/main" id="{AAE00EFB-CA2D-4F45-8FA3-74252011EE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28">
              <a:extLst>
                <a:ext uri="{FF2B5EF4-FFF2-40B4-BE49-F238E27FC236}">
                  <a16:creationId xmlns:a16="http://schemas.microsoft.com/office/drawing/2014/main" id="{A009D3B7-4568-4245-A086-34566CA55646}"/>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kstvak 16">
            <a:extLst>
              <a:ext uri="{FF2B5EF4-FFF2-40B4-BE49-F238E27FC236}">
                <a16:creationId xmlns:a16="http://schemas.microsoft.com/office/drawing/2014/main" id="{7040C9A7-A589-0C48-8AF8-DA546A6710E8}"/>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8" name="Afbeelding 17">
            <a:extLst>
              <a:ext uri="{FF2B5EF4-FFF2-40B4-BE49-F238E27FC236}">
                <a16:creationId xmlns:a16="http://schemas.microsoft.com/office/drawing/2014/main" id="{E74D2296-C50D-AF48-80B1-8EBF6FC594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3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404912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Header Long - 3 Images ">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46" name="Tijdelijke aanduiding voor afbeelding 45">
            <a:extLst>
              <a:ext uri="{FF2B5EF4-FFF2-40B4-BE49-F238E27FC236}">
                <a16:creationId xmlns:a16="http://schemas.microsoft.com/office/drawing/2014/main" id="{36E75C72-1B5F-0B49-A87A-028C713FCB98}"/>
              </a:ext>
            </a:extLst>
          </p:cNvPr>
          <p:cNvSpPr>
            <a:spLocks noGrp="1"/>
          </p:cNvSpPr>
          <p:nvPr>
            <p:ph type="pic" sz="quarter" idx="20"/>
          </p:nvPr>
        </p:nvSpPr>
        <p:spPr>
          <a:xfrm>
            <a:off x="1347597" y="1822450"/>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11" name="Tijdelijke aanduiding voor tekst 10">
            <a:extLst>
              <a:ext uri="{FF2B5EF4-FFF2-40B4-BE49-F238E27FC236}">
                <a16:creationId xmlns:a16="http://schemas.microsoft.com/office/drawing/2014/main" id="{E97E176E-035B-C648-B0ED-06B21897FA41}"/>
              </a:ext>
            </a:extLst>
          </p:cNvPr>
          <p:cNvSpPr>
            <a:spLocks noGrp="1"/>
          </p:cNvSpPr>
          <p:nvPr>
            <p:ph type="body" sz="quarter" idx="23" hasCustomPrompt="1"/>
          </p:nvPr>
        </p:nvSpPr>
        <p:spPr>
          <a:xfrm>
            <a:off x="1347788" y="3512635"/>
            <a:ext cx="5030787" cy="288925"/>
          </a:xfrm>
        </p:spPr>
        <p:txBody>
          <a:bodyPr>
            <a:noAutofit/>
          </a:bodyPr>
          <a:lstStyle>
            <a:lvl1pPr marL="11113" indent="-11113">
              <a:buNone/>
              <a:tabLst/>
              <a:defRPr sz="1400"/>
            </a:lvl1pPr>
          </a:lstStyle>
          <a:p>
            <a:pPr lvl="0"/>
            <a:r>
              <a:rPr lang="nl-NL" noProof="0" dirty="0"/>
              <a:t>Klik hier</a:t>
            </a:r>
          </a:p>
        </p:txBody>
      </p:sp>
      <p:sp>
        <p:nvSpPr>
          <p:cNvPr id="48" name="Tijdelijke aanduiding voor afbeelding 47">
            <a:extLst>
              <a:ext uri="{FF2B5EF4-FFF2-40B4-BE49-F238E27FC236}">
                <a16:creationId xmlns:a16="http://schemas.microsoft.com/office/drawing/2014/main" id="{E31C1E05-D498-D84E-A570-3A4B566DA5EC}"/>
              </a:ext>
            </a:extLst>
          </p:cNvPr>
          <p:cNvSpPr>
            <a:spLocks noGrp="1"/>
          </p:cNvSpPr>
          <p:nvPr>
            <p:ph type="pic" sz="quarter" idx="30"/>
          </p:nvPr>
        </p:nvSpPr>
        <p:spPr>
          <a:xfrm>
            <a:off x="1347597" y="4096253"/>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9" name="Tijdelijke aanduiding voor tekst 10">
            <a:extLst>
              <a:ext uri="{FF2B5EF4-FFF2-40B4-BE49-F238E27FC236}">
                <a16:creationId xmlns:a16="http://schemas.microsoft.com/office/drawing/2014/main" id="{2FA673F6-3392-2E47-8E7D-A8F408A5AFA5}"/>
              </a:ext>
            </a:extLst>
          </p:cNvPr>
          <p:cNvSpPr>
            <a:spLocks noGrp="1"/>
          </p:cNvSpPr>
          <p:nvPr>
            <p:ph type="body" sz="quarter" idx="31" hasCustomPrompt="1"/>
          </p:nvPr>
        </p:nvSpPr>
        <p:spPr>
          <a:xfrm>
            <a:off x="1347788" y="5786438"/>
            <a:ext cx="5030787" cy="288925"/>
          </a:xfrm>
        </p:spPr>
        <p:txBody>
          <a:bodyPr>
            <a:noAutofit/>
          </a:bodyPr>
          <a:lstStyle>
            <a:lvl1pPr marL="11113" indent="-11113">
              <a:buNone/>
              <a:tabLst/>
              <a:defRPr sz="1400"/>
            </a:lvl1pPr>
          </a:lstStyle>
          <a:p>
            <a:pPr lvl="0"/>
            <a:r>
              <a:rPr lang="nl-NL" noProof="0" dirty="0"/>
              <a:t>Klik hier</a:t>
            </a:r>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6716546" y="5786438"/>
            <a:ext cx="5030787" cy="288925"/>
          </a:xfrm>
        </p:spPr>
        <p:txBody>
          <a:bodyPr>
            <a:noAutofit/>
          </a:bodyPr>
          <a:lstStyle>
            <a:lvl1pPr marL="11113" indent="-11113">
              <a:buNone/>
              <a:tabLst/>
              <a:defRPr sz="1400"/>
            </a:lvl1pPr>
          </a:lstStyle>
          <a:p>
            <a:pPr lvl="0"/>
            <a:r>
              <a:rPr lang="nl-NL" noProof="0" dirty="0"/>
              <a:t>Klik hier</a:t>
            </a:r>
          </a:p>
        </p:txBody>
      </p:sp>
      <p:sp>
        <p:nvSpPr>
          <p:cNvPr id="21" name="Tijdelijke aanduiding voor afbeelding 20">
            <a:extLst>
              <a:ext uri="{FF2B5EF4-FFF2-40B4-BE49-F238E27FC236}">
                <a16:creationId xmlns:a16="http://schemas.microsoft.com/office/drawing/2014/main" id="{99CC54FF-C810-9047-97F4-B3F044A01062}"/>
              </a:ext>
            </a:extLst>
          </p:cNvPr>
          <p:cNvSpPr>
            <a:spLocks noGrp="1"/>
          </p:cNvSpPr>
          <p:nvPr>
            <p:ph type="pic" sz="quarter" idx="33"/>
          </p:nvPr>
        </p:nvSpPr>
        <p:spPr>
          <a:xfrm>
            <a:off x="6716189" y="1822450"/>
            <a:ext cx="5031144" cy="3880353"/>
          </a:xfrm>
          <a:custGeom>
            <a:avLst/>
            <a:gdLst>
              <a:gd name="connsiteX0" fmla="*/ 0 w 5031144"/>
              <a:gd name="connsiteY0" fmla="*/ 0 h 3880353"/>
              <a:gd name="connsiteX1" fmla="*/ 5031144 w 5031144"/>
              <a:gd name="connsiteY1" fmla="*/ 0 h 3880353"/>
              <a:gd name="connsiteX2" fmla="*/ 5031144 w 5031144"/>
              <a:gd name="connsiteY2" fmla="*/ 2273803 h 3880353"/>
              <a:gd name="connsiteX3" fmla="*/ 5031144 w 5031144"/>
              <a:gd name="connsiteY3" fmla="*/ 2597150 h 3880353"/>
              <a:gd name="connsiteX4" fmla="*/ 5031144 w 5031144"/>
              <a:gd name="connsiteY4" fmla="*/ 3708902 h 3880353"/>
              <a:gd name="connsiteX5" fmla="*/ 4653000 w 5031144"/>
              <a:gd name="connsiteY5" fmla="*/ 3880353 h 3880353"/>
              <a:gd name="connsiteX6" fmla="*/ 0 w 5031144"/>
              <a:gd name="connsiteY6" fmla="*/ 3880353 h 3880353"/>
              <a:gd name="connsiteX7" fmla="*/ 0 w 5031144"/>
              <a:gd name="connsiteY7" fmla="*/ 2597150 h 3880353"/>
              <a:gd name="connsiteX8" fmla="*/ 0 w 5031144"/>
              <a:gd name="connsiteY8" fmla="*/ 227380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144" h="3880353">
                <a:moveTo>
                  <a:pt x="0" y="0"/>
                </a:moveTo>
                <a:lnTo>
                  <a:pt x="5031144" y="0"/>
                </a:lnTo>
                <a:lnTo>
                  <a:pt x="5031144" y="2273803"/>
                </a:lnTo>
                <a:lnTo>
                  <a:pt x="5031144" y="2597150"/>
                </a:lnTo>
                <a:lnTo>
                  <a:pt x="5031144" y="3708902"/>
                </a:lnTo>
                <a:lnTo>
                  <a:pt x="4653000" y="3880353"/>
                </a:lnTo>
                <a:lnTo>
                  <a:pt x="0" y="3880353"/>
                </a:lnTo>
                <a:lnTo>
                  <a:pt x="0" y="2597150"/>
                </a:lnTo>
                <a:lnTo>
                  <a:pt x="0" y="227380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6" name="Groep 25">
            <a:extLst>
              <a:ext uri="{FF2B5EF4-FFF2-40B4-BE49-F238E27FC236}">
                <a16:creationId xmlns:a16="http://schemas.microsoft.com/office/drawing/2014/main" id="{8F76CA98-49F8-544F-BB05-A004927EB799}"/>
              </a:ext>
            </a:extLst>
          </p:cNvPr>
          <p:cNvGrpSpPr/>
          <p:nvPr userDrawn="1"/>
        </p:nvGrpSpPr>
        <p:grpSpPr>
          <a:xfrm>
            <a:off x="12443133" y="-1"/>
            <a:ext cx="2670175" cy="6858001"/>
            <a:chOff x="12443133" y="-1"/>
            <a:chExt cx="2670175" cy="6858001"/>
          </a:xfrm>
        </p:grpSpPr>
        <p:sp>
          <p:nvSpPr>
            <p:cNvPr id="27" name="Tekstvak 26">
              <a:extLst>
                <a:ext uri="{FF2B5EF4-FFF2-40B4-BE49-F238E27FC236}">
                  <a16:creationId xmlns:a16="http://schemas.microsoft.com/office/drawing/2014/main" id="{66822EF7-D05C-094F-A3A5-6C4F10B71A94}"/>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8" name="Afbeelding 27">
              <a:extLst>
                <a:ext uri="{FF2B5EF4-FFF2-40B4-BE49-F238E27FC236}">
                  <a16:creationId xmlns:a16="http://schemas.microsoft.com/office/drawing/2014/main" id="{E90DD64A-40A8-CB41-B069-52CC3B698C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28">
              <a:extLst>
                <a:ext uri="{FF2B5EF4-FFF2-40B4-BE49-F238E27FC236}">
                  <a16:creationId xmlns:a16="http://schemas.microsoft.com/office/drawing/2014/main" id="{8C59E9EC-1EC5-2941-A744-0F0E35174735}"/>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kstvak 18">
            <a:extLst>
              <a:ext uri="{FF2B5EF4-FFF2-40B4-BE49-F238E27FC236}">
                <a16:creationId xmlns:a16="http://schemas.microsoft.com/office/drawing/2014/main" id="{334E2294-B66F-9B4D-B4A4-D06A52248608}"/>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20" name="Afbeelding 19">
            <a:extLst>
              <a:ext uri="{FF2B5EF4-FFF2-40B4-BE49-F238E27FC236}">
                <a16:creationId xmlns:a16="http://schemas.microsoft.com/office/drawing/2014/main" id="{98DBD6CA-1172-1549-B6E8-8966ED3265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34"/>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54890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Header Long - 3 Images Portrait">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8523668" y="5786438"/>
            <a:ext cx="3223665" cy="288926"/>
          </a:xfrm>
        </p:spPr>
        <p:txBody>
          <a:bodyPr>
            <a:noAutofit/>
          </a:bodyPr>
          <a:lstStyle>
            <a:lvl1pPr marL="11113" indent="-11113">
              <a:buNone/>
              <a:tabLst/>
              <a:defRPr sz="1400"/>
            </a:lvl1pPr>
          </a:lstStyle>
          <a:p>
            <a:pPr lvl="0"/>
            <a:r>
              <a:rPr lang="nl-NL" noProof="0" dirty="0"/>
              <a:t>Klik hier</a:t>
            </a:r>
          </a:p>
        </p:txBody>
      </p:sp>
      <p:sp>
        <p:nvSpPr>
          <p:cNvPr id="23" name="Tijdelijke aanduiding voor afbeelding 22">
            <a:extLst>
              <a:ext uri="{FF2B5EF4-FFF2-40B4-BE49-F238E27FC236}">
                <a16:creationId xmlns:a16="http://schemas.microsoft.com/office/drawing/2014/main" id="{971D4E4C-B911-CF4D-8B88-4F6D60EB8D87}"/>
              </a:ext>
            </a:extLst>
          </p:cNvPr>
          <p:cNvSpPr>
            <a:spLocks noGrp="1"/>
          </p:cNvSpPr>
          <p:nvPr>
            <p:ph type="pic" sz="quarter" idx="33"/>
          </p:nvPr>
        </p:nvSpPr>
        <p:spPr>
          <a:xfrm>
            <a:off x="8523669"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5" name="Tijdelijke aanduiding voor tekst 10">
            <a:extLst>
              <a:ext uri="{FF2B5EF4-FFF2-40B4-BE49-F238E27FC236}">
                <a16:creationId xmlns:a16="http://schemas.microsoft.com/office/drawing/2014/main" id="{DEDFCCB7-9F84-0944-982E-5C3ECD502FD7}"/>
              </a:ext>
            </a:extLst>
          </p:cNvPr>
          <p:cNvSpPr>
            <a:spLocks noGrp="1"/>
          </p:cNvSpPr>
          <p:nvPr>
            <p:ph type="body" sz="quarter" idx="34" hasCustomPrompt="1"/>
          </p:nvPr>
        </p:nvSpPr>
        <p:spPr>
          <a:xfrm>
            <a:off x="4935632" y="5786438"/>
            <a:ext cx="3223665" cy="288926"/>
          </a:xfrm>
        </p:spPr>
        <p:txBody>
          <a:bodyPr>
            <a:noAutofit/>
          </a:bodyPr>
          <a:lstStyle>
            <a:lvl1pPr marL="11113" indent="-11113">
              <a:buNone/>
              <a:tabLst/>
              <a:defRPr sz="1400"/>
            </a:lvl1pPr>
          </a:lstStyle>
          <a:p>
            <a:pPr lvl="0"/>
            <a:r>
              <a:rPr lang="nl-NL" noProof="0" dirty="0"/>
              <a:t>Klik hier</a:t>
            </a:r>
          </a:p>
        </p:txBody>
      </p:sp>
      <p:sp>
        <p:nvSpPr>
          <p:cNvPr id="26" name="Tijdelijke aanduiding voor afbeelding 25">
            <a:extLst>
              <a:ext uri="{FF2B5EF4-FFF2-40B4-BE49-F238E27FC236}">
                <a16:creationId xmlns:a16="http://schemas.microsoft.com/office/drawing/2014/main" id="{963E9D08-44CE-9D4E-A63B-01A1D791EDBF}"/>
              </a:ext>
            </a:extLst>
          </p:cNvPr>
          <p:cNvSpPr>
            <a:spLocks noGrp="1"/>
          </p:cNvSpPr>
          <p:nvPr>
            <p:ph type="pic" sz="quarter" idx="35"/>
          </p:nvPr>
        </p:nvSpPr>
        <p:spPr>
          <a:xfrm>
            <a:off x="4935633"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7" name="Tijdelijke aanduiding voor tekst 10">
            <a:extLst>
              <a:ext uri="{FF2B5EF4-FFF2-40B4-BE49-F238E27FC236}">
                <a16:creationId xmlns:a16="http://schemas.microsoft.com/office/drawing/2014/main" id="{F4766FAC-686E-9941-AE91-CE97DD8EDB60}"/>
              </a:ext>
            </a:extLst>
          </p:cNvPr>
          <p:cNvSpPr>
            <a:spLocks noGrp="1"/>
          </p:cNvSpPr>
          <p:nvPr>
            <p:ph type="body" sz="quarter" idx="36" hasCustomPrompt="1"/>
          </p:nvPr>
        </p:nvSpPr>
        <p:spPr>
          <a:xfrm>
            <a:off x="1347593" y="5786438"/>
            <a:ext cx="3223665" cy="288926"/>
          </a:xfrm>
        </p:spPr>
        <p:txBody>
          <a:bodyPr>
            <a:noAutofit/>
          </a:bodyPr>
          <a:lstStyle>
            <a:lvl1pPr marL="11113" indent="-11113">
              <a:buNone/>
              <a:tabLst/>
              <a:defRPr sz="1400"/>
            </a:lvl1pPr>
          </a:lstStyle>
          <a:p>
            <a:pPr lvl="0"/>
            <a:r>
              <a:rPr lang="nl-NL" noProof="0" dirty="0"/>
              <a:t>Klik hier</a:t>
            </a:r>
          </a:p>
        </p:txBody>
      </p:sp>
      <p:sp>
        <p:nvSpPr>
          <p:cNvPr id="28" name="Tijdelijke aanduiding voor afbeelding 27">
            <a:extLst>
              <a:ext uri="{FF2B5EF4-FFF2-40B4-BE49-F238E27FC236}">
                <a16:creationId xmlns:a16="http://schemas.microsoft.com/office/drawing/2014/main" id="{F2607CA3-E112-8645-A00A-3DEA00B4587C}"/>
              </a:ext>
            </a:extLst>
          </p:cNvPr>
          <p:cNvSpPr>
            <a:spLocks noGrp="1"/>
          </p:cNvSpPr>
          <p:nvPr>
            <p:ph type="pic" sz="quarter" idx="37"/>
          </p:nvPr>
        </p:nvSpPr>
        <p:spPr>
          <a:xfrm>
            <a:off x="1347594"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30" name="Groep 29">
            <a:extLst>
              <a:ext uri="{FF2B5EF4-FFF2-40B4-BE49-F238E27FC236}">
                <a16:creationId xmlns:a16="http://schemas.microsoft.com/office/drawing/2014/main" id="{974243F5-D6B2-484F-B048-C590C2809142}"/>
              </a:ext>
            </a:extLst>
          </p:cNvPr>
          <p:cNvGrpSpPr/>
          <p:nvPr userDrawn="1"/>
        </p:nvGrpSpPr>
        <p:grpSpPr>
          <a:xfrm>
            <a:off x="12443133" y="-1"/>
            <a:ext cx="2670175" cy="6858001"/>
            <a:chOff x="12443133" y="-1"/>
            <a:chExt cx="2670175" cy="6858001"/>
          </a:xfrm>
        </p:grpSpPr>
        <p:sp>
          <p:nvSpPr>
            <p:cNvPr id="31" name="Tekstvak 30">
              <a:extLst>
                <a:ext uri="{FF2B5EF4-FFF2-40B4-BE49-F238E27FC236}">
                  <a16:creationId xmlns:a16="http://schemas.microsoft.com/office/drawing/2014/main" id="{677CA7C2-AFCE-C74D-A31F-6C3116B953E4}"/>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2" name="Afbeelding 31">
              <a:extLst>
                <a:ext uri="{FF2B5EF4-FFF2-40B4-BE49-F238E27FC236}">
                  <a16:creationId xmlns:a16="http://schemas.microsoft.com/office/drawing/2014/main" id="{12B292E1-A8D3-FB44-AED9-93C0898986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Afbeelding 32">
              <a:extLst>
                <a:ext uri="{FF2B5EF4-FFF2-40B4-BE49-F238E27FC236}">
                  <a16:creationId xmlns:a16="http://schemas.microsoft.com/office/drawing/2014/main" id="{92CCC1A4-1121-9E4F-8DDC-A22D7D65F987}"/>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kstvak 18">
            <a:extLst>
              <a:ext uri="{FF2B5EF4-FFF2-40B4-BE49-F238E27FC236}">
                <a16:creationId xmlns:a16="http://schemas.microsoft.com/office/drawing/2014/main" id="{3DA2A933-F714-5E4A-B539-74DDEB670DD6}"/>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20" name="Afbeelding 19">
            <a:extLst>
              <a:ext uri="{FF2B5EF4-FFF2-40B4-BE49-F238E27FC236}">
                <a16:creationId xmlns:a16="http://schemas.microsoft.com/office/drawing/2014/main" id="{27A18C39-4A19-FC4B-9496-D6C877E434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38"/>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06023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Header Long - 4 Images ">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46" name="Tijdelijke aanduiding voor afbeelding 45">
            <a:extLst>
              <a:ext uri="{FF2B5EF4-FFF2-40B4-BE49-F238E27FC236}">
                <a16:creationId xmlns:a16="http://schemas.microsoft.com/office/drawing/2014/main" id="{36E75C72-1B5F-0B49-A87A-028C713FCB98}"/>
              </a:ext>
            </a:extLst>
          </p:cNvPr>
          <p:cNvSpPr>
            <a:spLocks noGrp="1"/>
          </p:cNvSpPr>
          <p:nvPr>
            <p:ph type="pic" sz="quarter" idx="20"/>
          </p:nvPr>
        </p:nvSpPr>
        <p:spPr>
          <a:xfrm>
            <a:off x="1347597" y="1822450"/>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11" name="Tijdelijke aanduiding voor tekst 10">
            <a:extLst>
              <a:ext uri="{FF2B5EF4-FFF2-40B4-BE49-F238E27FC236}">
                <a16:creationId xmlns:a16="http://schemas.microsoft.com/office/drawing/2014/main" id="{E97E176E-035B-C648-B0ED-06B21897FA41}"/>
              </a:ext>
            </a:extLst>
          </p:cNvPr>
          <p:cNvSpPr>
            <a:spLocks noGrp="1"/>
          </p:cNvSpPr>
          <p:nvPr>
            <p:ph type="body" sz="quarter" idx="23" hasCustomPrompt="1"/>
          </p:nvPr>
        </p:nvSpPr>
        <p:spPr>
          <a:xfrm>
            <a:off x="1347788" y="3512635"/>
            <a:ext cx="5030787" cy="288925"/>
          </a:xfrm>
        </p:spPr>
        <p:txBody>
          <a:bodyPr>
            <a:noAutofit/>
          </a:bodyPr>
          <a:lstStyle>
            <a:lvl1pPr marL="11113" indent="-11113">
              <a:buNone/>
              <a:tabLst/>
              <a:defRPr sz="1400"/>
            </a:lvl1pPr>
          </a:lstStyle>
          <a:p>
            <a:pPr lvl="0"/>
            <a:r>
              <a:rPr lang="nl-NL" noProof="0" dirty="0"/>
              <a:t>Klik hier</a:t>
            </a:r>
          </a:p>
        </p:txBody>
      </p:sp>
      <p:sp>
        <p:nvSpPr>
          <p:cNvPr id="34" name="Tijdelijke aanduiding voor tekst 10">
            <a:extLst>
              <a:ext uri="{FF2B5EF4-FFF2-40B4-BE49-F238E27FC236}">
                <a16:creationId xmlns:a16="http://schemas.microsoft.com/office/drawing/2014/main" id="{1AD03C89-9A82-CE44-B9CE-C2C77DC95D79}"/>
              </a:ext>
            </a:extLst>
          </p:cNvPr>
          <p:cNvSpPr>
            <a:spLocks noGrp="1"/>
          </p:cNvSpPr>
          <p:nvPr>
            <p:ph type="body" sz="quarter" idx="24" hasCustomPrompt="1"/>
          </p:nvPr>
        </p:nvSpPr>
        <p:spPr>
          <a:xfrm>
            <a:off x="6716546" y="3512635"/>
            <a:ext cx="5030787" cy="288925"/>
          </a:xfrm>
        </p:spPr>
        <p:txBody>
          <a:bodyPr>
            <a:noAutofit/>
          </a:bodyPr>
          <a:lstStyle>
            <a:lvl1pPr marL="11113" indent="-11113">
              <a:buNone/>
              <a:tabLst/>
              <a:defRPr sz="1400"/>
            </a:lvl1pPr>
          </a:lstStyle>
          <a:p>
            <a:pPr lvl="0"/>
            <a:r>
              <a:rPr lang="nl-NL" noProof="0" dirty="0"/>
              <a:t>Klik hier</a:t>
            </a:r>
          </a:p>
        </p:txBody>
      </p:sp>
      <p:sp>
        <p:nvSpPr>
          <p:cNvPr id="47" name="Tijdelijke aanduiding voor afbeelding 46">
            <a:extLst>
              <a:ext uri="{FF2B5EF4-FFF2-40B4-BE49-F238E27FC236}">
                <a16:creationId xmlns:a16="http://schemas.microsoft.com/office/drawing/2014/main" id="{CC16BDA2-166E-3247-ACE4-1CA7F61BFC05}"/>
              </a:ext>
            </a:extLst>
          </p:cNvPr>
          <p:cNvSpPr>
            <a:spLocks noGrp="1"/>
          </p:cNvSpPr>
          <p:nvPr>
            <p:ph type="pic" sz="quarter" idx="29"/>
          </p:nvPr>
        </p:nvSpPr>
        <p:spPr>
          <a:xfrm>
            <a:off x="6716189" y="1822450"/>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8" name="Tijdelijke aanduiding voor afbeelding 47">
            <a:extLst>
              <a:ext uri="{FF2B5EF4-FFF2-40B4-BE49-F238E27FC236}">
                <a16:creationId xmlns:a16="http://schemas.microsoft.com/office/drawing/2014/main" id="{E31C1E05-D498-D84E-A570-3A4B566DA5EC}"/>
              </a:ext>
            </a:extLst>
          </p:cNvPr>
          <p:cNvSpPr>
            <a:spLocks noGrp="1"/>
          </p:cNvSpPr>
          <p:nvPr>
            <p:ph type="pic" sz="quarter" idx="30"/>
          </p:nvPr>
        </p:nvSpPr>
        <p:spPr>
          <a:xfrm>
            <a:off x="1347597" y="4096253"/>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9" name="Tijdelijke aanduiding voor tekst 10">
            <a:extLst>
              <a:ext uri="{FF2B5EF4-FFF2-40B4-BE49-F238E27FC236}">
                <a16:creationId xmlns:a16="http://schemas.microsoft.com/office/drawing/2014/main" id="{2FA673F6-3392-2E47-8E7D-A8F408A5AFA5}"/>
              </a:ext>
            </a:extLst>
          </p:cNvPr>
          <p:cNvSpPr>
            <a:spLocks noGrp="1"/>
          </p:cNvSpPr>
          <p:nvPr>
            <p:ph type="body" sz="quarter" idx="31" hasCustomPrompt="1"/>
          </p:nvPr>
        </p:nvSpPr>
        <p:spPr>
          <a:xfrm>
            <a:off x="1347788" y="5786438"/>
            <a:ext cx="5030787" cy="288925"/>
          </a:xfrm>
        </p:spPr>
        <p:txBody>
          <a:bodyPr>
            <a:noAutofit/>
          </a:bodyPr>
          <a:lstStyle>
            <a:lvl1pPr marL="11113" indent="-11113">
              <a:buNone/>
              <a:tabLst/>
              <a:defRPr sz="1400"/>
            </a:lvl1pPr>
          </a:lstStyle>
          <a:p>
            <a:pPr lvl="0"/>
            <a:r>
              <a:rPr lang="nl-NL" noProof="0" dirty="0"/>
              <a:t>Klik hier</a:t>
            </a:r>
          </a:p>
        </p:txBody>
      </p:sp>
      <p:sp>
        <p:nvSpPr>
          <p:cNvPr id="50" name="Tijdelijke aanduiding voor tekst 10">
            <a:extLst>
              <a:ext uri="{FF2B5EF4-FFF2-40B4-BE49-F238E27FC236}">
                <a16:creationId xmlns:a16="http://schemas.microsoft.com/office/drawing/2014/main" id="{CC4353C8-2AF6-934C-B0AA-D7BB19E85327}"/>
              </a:ext>
            </a:extLst>
          </p:cNvPr>
          <p:cNvSpPr>
            <a:spLocks noGrp="1"/>
          </p:cNvSpPr>
          <p:nvPr>
            <p:ph type="body" sz="quarter" idx="32" hasCustomPrompt="1"/>
          </p:nvPr>
        </p:nvSpPr>
        <p:spPr>
          <a:xfrm>
            <a:off x="6716546" y="5786438"/>
            <a:ext cx="5030787" cy="288925"/>
          </a:xfrm>
        </p:spPr>
        <p:txBody>
          <a:bodyPr>
            <a:noAutofit/>
          </a:bodyPr>
          <a:lstStyle>
            <a:lvl1pPr marL="11113" indent="-11113">
              <a:buNone/>
              <a:tabLst/>
              <a:defRPr sz="1400"/>
            </a:lvl1pPr>
          </a:lstStyle>
          <a:p>
            <a:pPr lvl="0"/>
            <a:r>
              <a:rPr lang="nl-NL" noProof="0" dirty="0"/>
              <a:t>Klik hier</a:t>
            </a:r>
          </a:p>
        </p:txBody>
      </p:sp>
      <p:sp>
        <p:nvSpPr>
          <p:cNvPr id="51" name="Tijdelijke aanduiding voor afbeelding 50">
            <a:extLst>
              <a:ext uri="{FF2B5EF4-FFF2-40B4-BE49-F238E27FC236}">
                <a16:creationId xmlns:a16="http://schemas.microsoft.com/office/drawing/2014/main" id="{86608F4D-A231-174E-9FD8-BC26B1AEF6E3}"/>
              </a:ext>
            </a:extLst>
          </p:cNvPr>
          <p:cNvSpPr>
            <a:spLocks noGrp="1"/>
          </p:cNvSpPr>
          <p:nvPr>
            <p:ph type="pic" sz="quarter" idx="33"/>
          </p:nvPr>
        </p:nvSpPr>
        <p:spPr>
          <a:xfrm>
            <a:off x="6716189" y="4096253"/>
            <a:ext cx="5031144" cy="1606550"/>
          </a:xfrm>
          <a:custGeom>
            <a:avLst/>
            <a:gdLst>
              <a:gd name="connsiteX0" fmla="*/ 0 w 5031144"/>
              <a:gd name="connsiteY0" fmla="*/ 0 h 1606550"/>
              <a:gd name="connsiteX1" fmla="*/ 5031144 w 5031144"/>
              <a:gd name="connsiteY1" fmla="*/ 0 h 1606550"/>
              <a:gd name="connsiteX2" fmla="*/ 5031144 w 5031144"/>
              <a:gd name="connsiteY2" fmla="*/ 1435099 h 1606550"/>
              <a:gd name="connsiteX3" fmla="*/ 4653000 w 5031144"/>
              <a:gd name="connsiteY3" fmla="*/ 1606550 h 1606550"/>
              <a:gd name="connsiteX4" fmla="*/ 0 w 5031144"/>
              <a:gd name="connsiteY4" fmla="*/ 160655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1144" h="1606550">
                <a:moveTo>
                  <a:pt x="0" y="0"/>
                </a:moveTo>
                <a:lnTo>
                  <a:pt x="5031144" y="0"/>
                </a:lnTo>
                <a:lnTo>
                  <a:pt x="5031144" y="1435099"/>
                </a:lnTo>
                <a:lnTo>
                  <a:pt x="4653000"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19" name="Groep 18">
            <a:extLst>
              <a:ext uri="{FF2B5EF4-FFF2-40B4-BE49-F238E27FC236}">
                <a16:creationId xmlns:a16="http://schemas.microsoft.com/office/drawing/2014/main" id="{C67294E2-4D20-804B-9029-03B1914FB731}"/>
              </a:ext>
            </a:extLst>
          </p:cNvPr>
          <p:cNvGrpSpPr/>
          <p:nvPr userDrawn="1"/>
        </p:nvGrpSpPr>
        <p:grpSpPr>
          <a:xfrm>
            <a:off x="12443133" y="-1"/>
            <a:ext cx="2670175" cy="6858001"/>
            <a:chOff x="12443133" y="-1"/>
            <a:chExt cx="2670175" cy="6858001"/>
          </a:xfrm>
        </p:grpSpPr>
        <p:sp>
          <p:nvSpPr>
            <p:cNvPr id="21" name="Tekstvak 20">
              <a:extLst>
                <a:ext uri="{FF2B5EF4-FFF2-40B4-BE49-F238E27FC236}">
                  <a16:creationId xmlns:a16="http://schemas.microsoft.com/office/drawing/2014/main" id="{D14DBBE9-1B80-C34F-A0EE-125D5F74F200}"/>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2" name="Afbeelding 21">
              <a:extLst>
                <a:ext uri="{FF2B5EF4-FFF2-40B4-BE49-F238E27FC236}">
                  <a16:creationId xmlns:a16="http://schemas.microsoft.com/office/drawing/2014/main" id="{AAF51D28-C8F1-684C-AD5F-37A5F247FE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Afbeelding 22">
              <a:extLst>
                <a:ext uri="{FF2B5EF4-FFF2-40B4-BE49-F238E27FC236}">
                  <a16:creationId xmlns:a16="http://schemas.microsoft.com/office/drawing/2014/main" id="{896AAA3E-F53C-6F48-A40B-44550254FBA4}"/>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kstvak 25">
            <a:extLst>
              <a:ext uri="{FF2B5EF4-FFF2-40B4-BE49-F238E27FC236}">
                <a16:creationId xmlns:a16="http://schemas.microsoft.com/office/drawing/2014/main" id="{5A3689D0-3797-DA41-B0B1-9A0A537CBF85}"/>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27" name="Afbeelding 26">
            <a:extLst>
              <a:ext uri="{FF2B5EF4-FFF2-40B4-BE49-F238E27FC236}">
                <a16:creationId xmlns:a16="http://schemas.microsoft.com/office/drawing/2014/main" id="{EC378B3D-BFE7-1540-8A31-77DB9CF51B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34"/>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838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Long - 5 Images ">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19" name="Tijdelijke aanduiding voor tekst 10">
            <a:extLst>
              <a:ext uri="{FF2B5EF4-FFF2-40B4-BE49-F238E27FC236}">
                <a16:creationId xmlns:a16="http://schemas.microsoft.com/office/drawing/2014/main" id="{3A3BF38B-335A-6B41-B33B-9C0ADA83FB9D}"/>
              </a:ext>
            </a:extLst>
          </p:cNvPr>
          <p:cNvSpPr>
            <a:spLocks noGrp="1"/>
          </p:cNvSpPr>
          <p:nvPr>
            <p:ph type="body" sz="quarter" idx="32" hasCustomPrompt="1"/>
          </p:nvPr>
        </p:nvSpPr>
        <p:spPr>
          <a:xfrm>
            <a:off x="8523668" y="5786438"/>
            <a:ext cx="3223665" cy="288926"/>
          </a:xfrm>
        </p:spPr>
        <p:txBody>
          <a:bodyPr>
            <a:noAutofit/>
          </a:bodyPr>
          <a:lstStyle>
            <a:lvl1pPr marL="11113" indent="-11113">
              <a:buNone/>
              <a:tabLst/>
              <a:defRPr sz="1400"/>
            </a:lvl1pPr>
          </a:lstStyle>
          <a:p>
            <a:pPr lvl="0"/>
            <a:r>
              <a:rPr lang="nl-NL" noProof="0" dirty="0"/>
              <a:t>Klik hier</a:t>
            </a:r>
          </a:p>
        </p:txBody>
      </p:sp>
      <p:sp>
        <p:nvSpPr>
          <p:cNvPr id="21" name="Tijdelijke aanduiding voor afbeelding 20">
            <a:extLst>
              <a:ext uri="{FF2B5EF4-FFF2-40B4-BE49-F238E27FC236}">
                <a16:creationId xmlns:a16="http://schemas.microsoft.com/office/drawing/2014/main" id="{11BFCECF-9AA0-D84E-9E77-D6823E96209A}"/>
              </a:ext>
            </a:extLst>
          </p:cNvPr>
          <p:cNvSpPr>
            <a:spLocks noGrp="1"/>
          </p:cNvSpPr>
          <p:nvPr>
            <p:ph type="pic" sz="quarter" idx="33"/>
          </p:nvPr>
        </p:nvSpPr>
        <p:spPr>
          <a:xfrm>
            <a:off x="8523669" y="1822450"/>
            <a:ext cx="3223665" cy="3880353"/>
          </a:xfrm>
          <a:custGeom>
            <a:avLst/>
            <a:gdLst>
              <a:gd name="connsiteX0" fmla="*/ 0 w 3223665"/>
              <a:gd name="connsiteY0" fmla="*/ 0 h 3880353"/>
              <a:gd name="connsiteX1" fmla="*/ 3223665 w 3223665"/>
              <a:gd name="connsiteY1" fmla="*/ 0 h 3880353"/>
              <a:gd name="connsiteX2" fmla="*/ 3223665 w 3223665"/>
              <a:gd name="connsiteY2" fmla="*/ 2273803 h 3880353"/>
              <a:gd name="connsiteX3" fmla="*/ 3223665 w 3223665"/>
              <a:gd name="connsiteY3" fmla="*/ 2597150 h 3880353"/>
              <a:gd name="connsiteX4" fmla="*/ 3223665 w 3223665"/>
              <a:gd name="connsiteY4" fmla="*/ 3708902 h 3880353"/>
              <a:gd name="connsiteX5" fmla="*/ 2845521 w 3223665"/>
              <a:gd name="connsiteY5" fmla="*/ 3880353 h 3880353"/>
              <a:gd name="connsiteX6" fmla="*/ 0 w 3223665"/>
              <a:gd name="connsiteY6" fmla="*/ 3880353 h 38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3665" h="3880353">
                <a:moveTo>
                  <a:pt x="0" y="0"/>
                </a:moveTo>
                <a:lnTo>
                  <a:pt x="3223665" y="0"/>
                </a:lnTo>
                <a:lnTo>
                  <a:pt x="3223665" y="2273803"/>
                </a:lnTo>
                <a:lnTo>
                  <a:pt x="3223665" y="2597150"/>
                </a:lnTo>
                <a:lnTo>
                  <a:pt x="3223665" y="3708902"/>
                </a:lnTo>
                <a:lnTo>
                  <a:pt x="2845521" y="3880353"/>
                </a:lnTo>
                <a:lnTo>
                  <a:pt x="0" y="3880353"/>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4935632" y="5786438"/>
            <a:ext cx="3223665" cy="288926"/>
          </a:xfrm>
        </p:spPr>
        <p:txBody>
          <a:bodyPr>
            <a:noAutofit/>
          </a:bodyPr>
          <a:lstStyle>
            <a:lvl1pPr marL="11113" indent="-11113">
              <a:buNone/>
              <a:tabLst/>
              <a:defRPr sz="1400"/>
            </a:lvl1pPr>
          </a:lstStyle>
          <a:p>
            <a:pPr lvl="0"/>
            <a:r>
              <a:rPr lang="nl-NL" noProof="0" dirty="0"/>
              <a:t>Klik hier</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4935633"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p:spPr>
        <p:txBody>
          <a:bodyPr>
            <a:noAutofit/>
          </a:bodyPr>
          <a:lstStyle>
            <a:lvl1pPr marL="11113" indent="-11113">
              <a:buNone/>
              <a:tabLst/>
              <a:defRPr sz="1400"/>
            </a:lvl1pPr>
          </a:lstStyle>
          <a:p>
            <a:pPr lvl="0"/>
            <a:r>
              <a:rPr lang="nl-NL" noProof="0" dirty="0"/>
              <a:t>Klik hier</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4935633"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46400" y="5786438"/>
            <a:ext cx="3223665" cy="288926"/>
          </a:xfrm>
        </p:spPr>
        <p:txBody>
          <a:bodyPr>
            <a:noAutofit/>
          </a:bodyPr>
          <a:lstStyle>
            <a:lvl1pPr marL="11113" indent="-11113">
              <a:buNone/>
              <a:tabLst/>
              <a:defRPr sz="1400"/>
            </a:lvl1pPr>
          </a:lstStyle>
          <a:p>
            <a:pPr lvl="0"/>
            <a:r>
              <a:rPr lang="nl-NL" noProof="0" dirty="0"/>
              <a:t>Klik hier</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1346400"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p:spPr>
        <p:txBody>
          <a:bodyPr>
            <a:noAutofit/>
          </a:bodyPr>
          <a:lstStyle>
            <a:lvl1pPr marL="11113" indent="-11113">
              <a:buNone/>
              <a:tabLst/>
              <a:defRPr sz="1400"/>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346400"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3" name="Groep 22">
            <a:extLst>
              <a:ext uri="{FF2B5EF4-FFF2-40B4-BE49-F238E27FC236}">
                <a16:creationId xmlns:a16="http://schemas.microsoft.com/office/drawing/2014/main" id="{70943381-6964-904B-BAB0-E7F7BCCB89E7}"/>
              </a:ext>
            </a:extLst>
          </p:cNvPr>
          <p:cNvGrpSpPr/>
          <p:nvPr userDrawn="1"/>
        </p:nvGrpSpPr>
        <p:grpSpPr>
          <a:xfrm>
            <a:off x="12443133" y="-1"/>
            <a:ext cx="2670175" cy="6858001"/>
            <a:chOff x="12443133" y="-1"/>
            <a:chExt cx="2670175" cy="6858001"/>
          </a:xfrm>
        </p:grpSpPr>
        <p:sp>
          <p:nvSpPr>
            <p:cNvPr id="31" name="Tekstvak 30">
              <a:extLst>
                <a:ext uri="{FF2B5EF4-FFF2-40B4-BE49-F238E27FC236}">
                  <a16:creationId xmlns:a16="http://schemas.microsoft.com/office/drawing/2014/main" id="{8DD307F8-8D54-AF46-8C7B-6BB46F6D0605}"/>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2" name="Afbeelding 31">
              <a:extLst>
                <a:ext uri="{FF2B5EF4-FFF2-40B4-BE49-F238E27FC236}">
                  <a16:creationId xmlns:a16="http://schemas.microsoft.com/office/drawing/2014/main" id="{1C4EA388-04C8-3040-A5F8-78B664985F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Afbeelding 32">
              <a:extLst>
                <a:ext uri="{FF2B5EF4-FFF2-40B4-BE49-F238E27FC236}">
                  <a16:creationId xmlns:a16="http://schemas.microsoft.com/office/drawing/2014/main" id="{CF861433-F788-374A-9AA2-2E300968253B}"/>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kstvak 35">
            <a:extLst>
              <a:ext uri="{FF2B5EF4-FFF2-40B4-BE49-F238E27FC236}">
                <a16:creationId xmlns:a16="http://schemas.microsoft.com/office/drawing/2014/main" id="{E8DEC844-576F-7D45-96BE-20CC0C7F5B36}"/>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37" name="Afbeelding 36">
            <a:extLst>
              <a:ext uri="{FF2B5EF4-FFF2-40B4-BE49-F238E27FC236}">
                <a16:creationId xmlns:a16="http://schemas.microsoft.com/office/drawing/2014/main" id="{22D007D5-A3F7-284F-976B-9A20799C0D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2"/>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6724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Long - 6 Images ">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4935632" y="5786438"/>
            <a:ext cx="3223665" cy="288926"/>
          </a:xfrm>
        </p:spPr>
        <p:txBody>
          <a:bodyPr>
            <a:noAutofit/>
          </a:bodyPr>
          <a:lstStyle>
            <a:lvl1pPr marL="11113" indent="-11113">
              <a:buNone/>
              <a:tabLst/>
              <a:defRPr sz="1400"/>
            </a:lvl1pPr>
          </a:lstStyle>
          <a:p>
            <a:pPr lvl="0"/>
            <a:r>
              <a:rPr lang="nl-NL" noProof="0" dirty="0"/>
              <a:t>Klik hier</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4935633"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p:spPr>
        <p:txBody>
          <a:bodyPr>
            <a:noAutofit/>
          </a:bodyPr>
          <a:lstStyle>
            <a:lvl1pPr marL="11113" indent="-11113">
              <a:buNone/>
              <a:tabLst/>
              <a:defRPr sz="1400"/>
            </a:lvl1pPr>
          </a:lstStyle>
          <a:p>
            <a:pPr lvl="0"/>
            <a:r>
              <a:rPr lang="nl-NL" noProof="0" dirty="0"/>
              <a:t>Klik hier</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4935633"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46400" y="5786438"/>
            <a:ext cx="3223665" cy="288926"/>
          </a:xfrm>
        </p:spPr>
        <p:txBody>
          <a:bodyPr>
            <a:noAutofit/>
          </a:bodyPr>
          <a:lstStyle>
            <a:lvl1pPr marL="11113" indent="-11113">
              <a:buNone/>
              <a:tabLst/>
              <a:defRPr sz="1400"/>
            </a:lvl1pPr>
          </a:lstStyle>
          <a:p>
            <a:pPr lvl="0"/>
            <a:r>
              <a:rPr lang="nl-NL" noProof="0" dirty="0"/>
              <a:t>Klik hier</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1346400"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p:spPr>
        <p:txBody>
          <a:bodyPr>
            <a:noAutofit/>
          </a:bodyPr>
          <a:lstStyle>
            <a:lvl1pPr marL="11113" indent="-11113">
              <a:buNone/>
              <a:tabLst/>
              <a:defRPr sz="1400"/>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346400"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3" name="Tijdelijke aanduiding voor tekst 10">
            <a:extLst>
              <a:ext uri="{FF2B5EF4-FFF2-40B4-BE49-F238E27FC236}">
                <a16:creationId xmlns:a16="http://schemas.microsoft.com/office/drawing/2014/main" id="{F957F531-5D0C-2D4A-9AE9-F47941D0E708}"/>
              </a:ext>
            </a:extLst>
          </p:cNvPr>
          <p:cNvSpPr>
            <a:spLocks noGrp="1"/>
          </p:cNvSpPr>
          <p:nvPr>
            <p:ph type="body" sz="quarter" idx="42" hasCustomPrompt="1"/>
          </p:nvPr>
        </p:nvSpPr>
        <p:spPr>
          <a:xfrm>
            <a:off x="8523667" y="5786438"/>
            <a:ext cx="3223665" cy="288926"/>
          </a:xfrm>
        </p:spPr>
        <p:txBody>
          <a:bodyPr>
            <a:noAutofit/>
          </a:bodyPr>
          <a:lstStyle>
            <a:lvl1pPr marL="11113" indent="-11113">
              <a:buNone/>
              <a:tabLst/>
              <a:defRPr sz="1400"/>
            </a:lvl1pPr>
          </a:lstStyle>
          <a:p>
            <a:pPr lvl="0"/>
            <a:r>
              <a:rPr lang="nl-NL" noProof="0" dirty="0"/>
              <a:t>Klik hier</a:t>
            </a:r>
          </a:p>
        </p:txBody>
      </p:sp>
      <p:sp>
        <p:nvSpPr>
          <p:cNvPr id="31" name="Tijdelijke aanduiding voor afbeelding 23">
            <a:extLst>
              <a:ext uri="{FF2B5EF4-FFF2-40B4-BE49-F238E27FC236}">
                <a16:creationId xmlns:a16="http://schemas.microsoft.com/office/drawing/2014/main" id="{189F6CBD-DF98-9240-8465-4091F619CDBC}"/>
              </a:ext>
            </a:extLst>
          </p:cNvPr>
          <p:cNvSpPr>
            <a:spLocks noGrp="1"/>
          </p:cNvSpPr>
          <p:nvPr>
            <p:ph type="pic" sz="quarter" idx="43"/>
          </p:nvPr>
        </p:nvSpPr>
        <p:spPr>
          <a:xfrm>
            <a:off x="8523668" y="4096253"/>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523667" y="3512635"/>
            <a:ext cx="3223665" cy="288926"/>
          </a:xfrm>
        </p:spPr>
        <p:txBody>
          <a:bodyPr>
            <a:noAutofit/>
          </a:bodyPr>
          <a:lstStyle>
            <a:lvl1pPr marL="11113" indent="-11113">
              <a:buNone/>
              <a:tabLst/>
              <a:defRPr sz="1400"/>
            </a:lvl1pPr>
          </a:lstStyle>
          <a:p>
            <a:pPr lvl="0"/>
            <a:r>
              <a:rPr lang="nl-NL" noProof="0" dirty="0"/>
              <a:t>Klik hier</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8523668" y="1822450"/>
            <a:ext cx="3223665" cy="1606550"/>
          </a:xfrm>
          <a:custGeom>
            <a:avLst/>
            <a:gdLst>
              <a:gd name="connsiteX0" fmla="*/ 0 w 3223665"/>
              <a:gd name="connsiteY0" fmla="*/ 0 h 1606550"/>
              <a:gd name="connsiteX1" fmla="*/ 3223665 w 3223665"/>
              <a:gd name="connsiteY1" fmla="*/ 0 h 1606550"/>
              <a:gd name="connsiteX2" fmla="*/ 3223665 w 3223665"/>
              <a:gd name="connsiteY2" fmla="*/ 323347 h 1606550"/>
              <a:gd name="connsiteX3" fmla="*/ 3223665 w 3223665"/>
              <a:gd name="connsiteY3" fmla="*/ 1435099 h 1606550"/>
              <a:gd name="connsiteX4" fmla="*/ 2845521 w 3223665"/>
              <a:gd name="connsiteY4" fmla="*/ 1606550 h 1606550"/>
              <a:gd name="connsiteX5" fmla="*/ 0 w 3223665"/>
              <a:gd name="connsiteY5" fmla="*/ 16065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665" h="1606550">
                <a:moveTo>
                  <a:pt x="0" y="0"/>
                </a:moveTo>
                <a:lnTo>
                  <a:pt x="3223665" y="0"/>
                </a:lnTo>
                <a:lnTo>
                  <a:pt x="3223665" y="323347"/>
                </a:lnTo>
                <a:lnTo>
                  <a:pt x="3223665" y="1435099"/>
                </a:lnTo>
                <a:lnTo>
                  <a:pt x="2845521" y="1606550"/>
                </a:lnTo>
                <a:lnTo>
                  <a:pt x="0" y="1606550"/>
                </a:lnTo>
                <a:close/>
              </a:path>
            </a:pathLst>
          </a:cu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34" name="Groep 33">
            <a:extLst>
              <a:ext uri="{FF2B5EF4-FFF2-40B4-BE49-F238E27FC236}">
                <a16:creationId xmlns:a16="http://schemas.microsoft.com/office/drawing/2014/main" id="{71923248-54C8-FD46-B038-B43B799DB290}"/>
              </a:ext>
            </a:extLst>
          </p:cNvPr>
          <p:cNvGrpSpPr/>
          <p:nvPr userDrawn="1"/>
        </p:nvGrpSpPr>
        <p:grpSpPr>
          <a:xfrm>
            <a:off x="12443133" y="-1"/>
            <a:ext cx="2670175" cy="6858001"/>
            <a:chOff x="12443133" y="-1"/>
            <a:chExt cx="2670175" cy="6858001"/>
          </a:xfrm>
        </p:grpSpPr>
        <p:sp>
          <p:nvSpPr>
            <p:cNvPr id="35" name="Tekstvak 34">
              <a:extLst>
                <a:ext uri="{FF2B5EF4-FFF2-40B4-BE49-F238E27FC236}">
                  <a16:creationId xmlns:a16="http://schemas.microsoft.com/office/drawing/2014/main" id="{21874EC5-04A3-9243-9F41-EC130C76F237}"/>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6" name="Afbeelding 35">
              <a:extLst>
                <a:ext uri="{FF2B5EF4-FFF2-40B4-BE49-F238E27FC236}">
                  <a16:creationId xmlns:a16="http://schemas.microsoft.com/office/drawing/2014/main" id="{53977787-63D5-504F-92CC-16D7AAFABF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Afbeelding 36">
              <a:extLst>
                <a:ext uri="{FF2B5EF4-FFF2-40B4-BE49-F238E27FC236}">
                  <a16:creationId xmlns:a16="http://schemas.microsoft.com/office/drawing/2014/main" id="{4F3136BC-8421-F74C-B628-5CB973F09296}"/>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kstvak 39">
            <a:extLst>
              <a:ext uri="{FF2B5EF4-FFF2-40B4-BE49-F238E27FC236}">
                <a16:creationId xmlns:a16="http://schemas.microsoft.com/office/drawing/2014/main" id="{CD666807-AD4C-9B45-ABCF-6FF09C23474A}"/>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41" name="Afbeelding 40">
            <a:extLst>
              <a:ext uri="{FF2B5EF4-FFF2-40B4-BE49-F238E27FC236}">
                <a16:creationId xmlns:a16="http://schemas.microsoft.com/office/drawing/2014/main" id="{32AB1268-7623-DB43-8B47-9711B1D717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337260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eader Long - 1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4497379" y="5331593"/>
            <a:ext cx="3197239" cy="743770"/>
          </a:xfrm>
        </p:spPr>
        <p:txBody>
          <a:bodyPr>
            <a:noAutofit/>
          </a:bodyPr>
          <a:lstStyle>
            <a:lvl1pPr marL="11113" indent="-11113" algn="ctr">
              <a:buNone/>
              <a:tabLst/>
              <a:defRPr sz="1400" b="1"/>
            </a:lvl1pPr>
          </a:lstStyle>
          <a:p>
            <a:pPr lvl="0"/>
            <a:r>
              <a:rPr lang="nl-NL" noProof="0" dirty="0"/>
              <a:t>Klik hier</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4497380" y="1828992"/>
            <a:ext cx="3197239" cy="319913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12" name="Groep 11">
            <a:extLst>
              <a:ext uri="{FF2B5EF4-FFF2-40B4-BE49-F238E27FC236}">
                <a16:creationId xmlns:a16="http://schemas.microsoft.com/office/drawing/2014/main" id="{B907BF49-9491-EA42-B163-E5D786D8E41D}"/>
              </a:ext>
            </a:extLst>
          </p:cNvPr>
          <p:cNvGrpSpPr/>
          <p:nvPr userDrawn="1"/>
        </p:nvGrpSpPr>
        <p:grpSpPr>
          <a:xfrm>
            <a:off x="12443133" y="-1"/>
            <a:ext cx="2670175" cy="6858001"/>
            <a:chOff x="12443133" y="-1"/>
            <a:chExt cx="2670175" cy="6858001"/>
          </a:xfrm>
        </p:grpSpPr>
        <p:sp>
          <p:nvSpPr>
            <p:cNvPr id="13" name="Tekstvak 12">
              <a:extLst>
                <a:ext uri="{FF2B5EF4-FFF2-40B4-BE49-F238E27FC236}">
                  <a16:creationId xmlns:a16="http://schemas.microsoft.com/office/drawing/2014/main" id="{273CC91F-75E4-EE4A-8B3C-6F2142FE3339}"/>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14" name="Afbeelding 13">
              <a:extLst>
                <a:ext uri="{FF2B5EF4-FFF2-40B4-BE49-F238E27FC236}">
                  <a16:creationId xmlns:a16="http://schemas.microsoft.com/office/drawing/2014/main" id="{AA02CD88-EE67-D94E-B743-E276D20276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14">
              <a:extLst>
                <a:ext uri="{FF2B5EF4-FFF2-40B4-BE49-F238E27FC236}">
                  <a16:creationId xmlns:a16="http://schemas.microsoft.com/office/drawing/2014/main" id="{515B3852-B6BD-2640-8DC0-97689E19AD6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kstvak 16">
            <a:extLst>
              <a:ext uri="{FF2B5EF4-FFF2-40B4-BE49-F238E27FC236}">
                <a16:creationId xmlns:a16="http://schemas.microsoft.com/office/drawing/2014/main" id="{2AA7D40F-03B5-504D-B152-6F2AE820FBD4}"/>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8" name="Afbeelding 17">
            <a:extLst>
              <a:ext uri="{FF2B5EF4-FFF2-40B4-BE49-F238E27FC236}">
                <a16:creationId xmlns:a16="http://schemas.microsoft.com/office/drawing/2014/main" id="{84F43394-882D-F740-B9E3-46ADD61F40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27901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Header Long - 2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19" name="Tijdelijke aanduiding voor afbeelding 25">
            <a:extLst>
              <a:ext uri="{FF2B5EF4-FFF2-40B4-BE49-F238E27FC236}">
                <a16:creationId xmlns:a16="http://schemas.microsoft.com/office/drawing/2014/main" id="{79BDCAAC-DA89-4848-BA74-98DFB9B54267}"/>
              </a:ext>
            </a:extLst>
          </p:cNvPr>
          <p:cNvSpPr>
            <a:spLocks noGrp="1"/>
          </p:cNvSpPr>
          <p:nvPr>
            <p:ph type="pic" sz="quarter" idx="45"/>
          </p:nvPr>
        </p:nvSpPr>
        <p:spPr>
          <a:xfrm>
            <a:off x="6817427" y="1829435"/>
            <a:ext cx="3197239" cy="319913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1" name="Tijdelijke aanduiding voor tekst 10">
            <a:extLst>
              <a:ext uri="{FF2B5EF4-FFF2-40B4-BE49-F238E27FC236}">
                <a16:creationId xmlns:a16="http://schemas.microsoft.com/office/drawing/2014/main" id="{8B9F0FC1-926D-2F42-9C1C-98DF4D45D8FE}"/>
              </a:ext>
            </a:extLst>
          </p:cNvPr>
          <p:cNvSpPr>
            <a:spLocks noGrp="1"/>
          </p:cNvSpPr>
          <p:nvPr>
            <p:ph type="body" sz="quarter" idx="44" hasCustomPrompt="1"/>
          </p:nvPr>
        </p:nvSpPr>
        <p:spPr>
          <a:xfrm>
            <a:off x="6817427" y="5331593"/>
            <a:ext cx="3197239" cy="743770"/>
          </a:xfrm>
        </p:spPr>
        <p:txBody>
          <a:bodyPr>
            <a:noAutofit/>
          </a:bodyPr>
          <a:lstStyle>
            <a:lvl1pPr marL="11113" indent="-11113" algn="ctr">
              <a:buNone/>
              <a:tabLst/>
              <a:defRPr sz="1400" b="1"/>
            </a:lvl1pPr>
          </a:lstStyle>
          <a:p>
            <a:pPr lvl="0"/>
            <a:r>
              <a:rPr lang="nl-NL" noProof="0" dirty="0"/>
              <a:t>Klik hier</a:t>
            </a:r>
          </a:p>
        </p:txBody>
      </p:sp>
      <p:sp>
        <p:nvSpPr>
          <p:cNvPr id="22" name="Tijdelijke aanduiding voor afbeelding 25">
            <a:extLst>
              <a:ext uri="{FF2B5EF4-FFF2-40B4-BE49-F238E27FC236}">
                <a16:creationId xmlns:a16="http://schemas.microsoft.com/office/drawing/2014/main" id="{A4D6D21D-3485-0340-90D2-90CFB09D1715}"/>
              </a:ext>
            </a:extLst>
          </p:cNvPr>
          <p:cNvSpPr>
            <a:spLocks noGrp="1"/>
          </p:cNvSpPr>
          <p:nvPr>
            <p:ph type="pic" sz="quarter" idx="46"/>
          </p:nvPr>
        </p:nvSpPr>
        <p:spPr>
          <a:xfrm>
            <a:off x="2177334" y="1829435"/>
            <a:ext cx="3197239" cy="319913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3" name="Tijdelijke aanduiding voor tekst 10">
            <a:extLst>
              <a:ext uri="{FF2B5EF4-FFF2-40B4-BE49-F238E27FC236}">
                <a16:creationId xmlns:a16="http://schemas.microsoft.com/office/drawing/2014/main" id="{6D7EB970-F515-8947-BACC-823F7050C9A1}"/>
              </a:ext>
            </a:extLst>
          </p:cNvPr>
          <p:cNvSpPr>
            <a:spLocks noGrp="1"/>
          </p:cNvSpPr>
          <p:nvPr>
            <p:ph type="body" sz="quarter" idx="47" hasCustomPrompt="1"/>
          </p:nvPr>
        </p:nvSpPr>
        <p:spPr>
          <a:xfrm>
            <a:off x="2177334" y="5331593"/>
            <a:ext cx="3197239" cy="743770"/>
          </a:xfrm>
        </p:spPr>
        <p:txBody>
          <a:bodyPr>
            <a:noAutofit/>
          </a:bodyPr>
          <a:lstStyle>
            <a:lvl1pPr marL="11113" indent="-11113" algn="ctr">
              <a:buNone/>
              <a:tabLst/>
              <a:defRPr sz="1400" b="1"/>
            </a:lvl1pPr>
          </a:lstStyle>
          <a:p>
            <a:pPr lvl="0"/>
            <a:r>
              <a:rPr lang="nl-NL" noProof="0" dirty="0"/>
              <a:t>Klik hier</a:t>
            </a:r>
          </a:p>
        </p:txBody>
      </p:sp>
      <p:grpSp>
        <p:nvGrpSpPr>
          <p:cNvPr id="14" name="Groep 13">
            <a:extLst>
              <a:ext uri="{FF2B5EF4-FFF2-40B4-BE49-F238E27FC236}">
                <a16:creationId xmlns:a16="http://schemas.microsoft.com/office/drawing/2014/main" id="{9BBB26C8-66A1-DB42-B854-C106D12CE9A5}"/>
              </a:ext>
            </a:extLst>
          </p:cNvPr>
          <p:cNvGrpSpPr/>
          <p:nvPr userDrawn="1"/>
        </p:nvGrpSpPr>
        <p:grpSpPr>
          <a:xfrm>
            <a:off x="12443133" y="-1"/>
            <a:ext cx="2670175" cy="6858001"/>
            <a:chOff x="12443133" y="-1"/>
            <a:chExt cx="2670175" cy="6858001"/>
          </a:xfrm>
        </p:grpSpPr>
        <p:sp>
          <p:nvSpPr>
            <p:cNvPr id="15" name="Tekstvak 14">
              <a:extLst>
                <a:ext uri="{FF2B5EF4-FFF2-40B4-BE49-F238E27FC236}">
                  <a16:creationId xmlns:a16="http://schemas.microsoft.com/office/drawing/2014/main" id="{6D8C4BA1-FB51-B945-AA79-10B452B75AE1}"/>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16" name="Afbeelding 15">
              <a:extLst>
                <a:ext uri="{FF2B5EF4-FFF2-40B4-BE49-F238E27FC236}">
                  <a16:creationId xmlns:a16="http://schemas.microsoft.com/office/drawing/2014/main" id="{6E3EA86F-A5E7-EA49-9AE4-720302E3C8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23">
              <a:extLst>
                <a:ext uri="{FF2B5EF4-FFF2-40B4-BE49-F238E27FC236}">
                  <a16:creationId xmlns:a16="http://schemas.microsoft.com/office/drawing/2014/main" id="{8182F01C-AE86-4C4C-81A4-6BBE66014604}"/>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kstvak 16">
            <a:extLst>
              <a:ext uri="{FF2B5EF4-FFF2-40B4-BE49-F238E27FC236}">
                <a16:creationId xmlns:a16="http://schemas.microsoft.com/office/drawing/2014/main" id="{5A2DF331-519F-EE4F-9477-FB84855D0D93}"/>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8" name="Afbeelding 17">
            <a:extLst>
              <a:ext uri="{FF2B5EF4-FFF2-40B4-BE49-F238E27FC236}">
                <a16:creationId xmlns:a16="http://schemas.microsoft.com/office/drawing/2014/main" id="{527C500F-95BE-684D-97E3-F5DDFF83A2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8"/>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43739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Header Long - 3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5137891" y="5267797"/>
            <a:ext cx="2819148" cy="743770"/>
          </a:xfrm>
        </p:spPr>
        <p:txBody>
          <a:bodyPr>
            <a:noAutofit/>
          </a:bodyPr>
          <a:lstStyle>
            <a:lvl1pPr marL="11113" indent="-11113" algn="ctr">
              <a:buNone/>
              <a:tabLst/>
              <a:defRPr sz="1400" b="1"/>
            </a:lvl1pPr>
          </a:lstStyle>
          <a:p>
            <a:pPr lvl="0"/>
            <a:r>
              <a:rPr lang="nl-NL" noProof="0" dirty="0"/>
              <a:t>Klik hier</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5019047" y="1943478"/>
            <a:ext cx="3056834" cy="3058642"/>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546009" y="5267797"/>
            <a:ext cx="2819148" cy="743770"/>
          </a:xfrm>
        </p:spPr>
        <p:txBody>
          <a:bodyPr>
            <a:noAutofit/>
          </a:bodyPr>
          <a:lstStyle>
            <a:lvl1pPr marL="11113" indent="-11113" algn="ctr">
              <a:buNone/>
              <a:tabLst/>
              <a:defRPr sz="1400" b="1"/>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427166" y="1943478"/>
            <a:ext cx="3056834" cy="3058642"/>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725926" y="5267797"/>
            <a:ext cx="2819148" cy="743770"/>
          </a:xfrm>
        </p:spPr>
        <p:txBody>
          <a:bodyPr>
            <a:noAutofit/>
          </a:bodyPr>
          <a:lstStyle>
            <a:lvl1pPr marL="11113" indent="-11113" algn="ctr">
              <a:buNone/>
              <a:tabLst/>
              <a:defRPr sz="1400" b="1"/>
            </a:lvl1pPr>
          </a:lstStyle>
          <a:p>
            <a:pPr lvl="0"/>
            <a:r>
              <a:rPr lang="nl-NL" noProof="0" dirty="0"/>
              <a:t>Klik hier</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8607082" y="1943478"/>
            <a:ext cx="3056834" cy="3058642"/>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16" name="Groep 15">
            <a:extLst>
              <a:ext uri="{FF2B5EF4-FFF2-40B4-BE49-F238E27FC236}">
                <a16:creationId xmlns:a16="http://schemas.microsoft.com/office/drawing/2014/main" id="{89CF14D9-3501-BA4F-B09C-3D14EAB74C23}"/>
              </a:ext>
            </a:extLst>
          </p:cNvPr>
          <p:cNvGrpSpPr/>
          <p:nvPr userDrawn="1"/>
        </p:nvGrpSpPr>
        <p:grpSpPr>
          <a:xfrm>
            <a:off x="12443133" y="-1"/>
            <a:ext cx="2670175" cy="6858001"/>
            <a:chOff x="12443133" y="-1"/>
            <a:chExt cx="2670175" cy="6858001"/>
          </a:xfrm>
        </p:grpSpPr>
        <p:sp>
          <p:nvSpPr>
            <p:cNvPr id="19" name="Tekstvak 18">
              <a:extLst>
                <a:ext uri="{FF2B5EF4-FFF2-40B4-BE49-F238E27FC236}">
                  <a16:creationId xmlns:a16="http://schemas.microsoft.com/office/drawing/2014/main" id="{C73937F9-C7AB-C64C-A79B-75D53EB18B66}"/>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1" name="Afbeelding 20">
              <a:extLst>
                <a:ext uri="{FF2B5EF4-FFF2-40B4-BE49-F238E27FC236}">
                  <a16:creationId xmlns:a16="http://schemas.microsoft.com/office/drawing/2014/main" id="{4018CC27-5DB1-104F-B652-0C40E68648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21">
              <a:extLst>
                <a:ext uri="{FF2B5EF4-FFF2-40B4-BE49-F238E27FC236}">
                  <a16:creationId xmlns:a16="http://schemas.microsoft.com/office/drawing/2014/main" id="{45C265F4-FF18-2F41-B11C-60CE0747B9E8}"/>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kstvak 19">
            <a:extLst>
              <a:ext uri="{FF2B5EF4-FFF2-40B4-BE49-F238E27FC236}">
                <a16:creationId xmlns:a16="http://schemas.microsoft.com/office/drawing/2014/main" id="{498D0241-484C-C940-9FE1-F61686411B45}"/>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27" name="Afbeelding 26">
            <a:extLst>
              <a:ext uri="{FF2B5EF4-FFF2-40B4-BE49-F238E27FC236}">
                <a16:creationId xmlns:a16="http://schemas.microsoft.com/office/drawing/2014/main" id="{B727AD7D-1556-1C47-9E5A-C7381DE504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27156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EAEEF0"/>
        </a:solidFill>
        <a:effectLst/>
      </p:bgPr>
    </p:bg>
    <p:spTree>
      <p:nvGrpSpPr>
        <p:cNvPr id="1" name=""/>
        <p:cNvGrpSpPr/>
        <p:nvPr/>
      </p:nvGrpSpPr>
      <p:grpSpPr>
        <a:xfrm>
          <a:off x="0" y="0"/>
          <a:ext cx="0" cy="0"/>
          <a:chOff x="0" y="0"/>
          <a:chExt cx="0" cy="0"/>
        </a:xfrm>
      </p:grpSpPr>
      <p:pic>
        <p:nvPicPr>
          <p:cNvPr id="86" name="Picture 15" descr="A picture containing laptop, computer, food&#10;&#10;Description automatically generated">
            <a:extLst>
              <a:ext uri="{FF2B5EF4-FFF2-40B4-BE49-F238E27FC236}">
                <a16:creationId xmlns:a16="http://schemas.microsoft.com/office/drawing/2014/main" id="{B827F54F-44AC-D847-9ADC-B2C7E9DAB0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 y="2"/>
            <a:ext cx="12192000" cy="6858000"/>
          </a:xfrm>
          <a:prstGeom prst="rect">
            <a:avLst/>
          </a:prstGeom>
        </p:spPr>
      </p:pic>
      <p:sp>
        <p:nvSpPr>
          <p:cNvPr id="154" name="Vrije vorm 153">
            <a:extLst>
              <a:ext uri="{FF2B5EF4-FFF2-40B4-BE49-F238E27FC236}">
                <a16:creationId xmlns:a16="http://schemas.microsoft.com/office/drawing/2014/main" id="{C0902E77-316B-C548-A0DF-98BE72EB39CC}"/>
              </a:ext>
            </a:extLst>
          </p:cNvPr>
          <p:cNvSpPr/>
          <p:nvPr userDrawn="1"/>
        </p:nvSpPr>
        <p:spPr>
          <a:xfrm>
            <a:off x="0" y="5979600"/>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70" name="Rechthoek 69">
            <a:extLst>
              <a:ext uri="{FF2B5EF4-FFF2-40B4-BE49-F238E27FC236}">
                <a16:creationId xmlns:a16="http://schemas.microsoft.com/office/drawing/2014/main" id="{6CB30F61-3A27-0E42-803C-6ABE464877E9}"/>
              </a:ext>
            </a:extLst>
          </p:cNvPr>
          <p:cNvSpPr/>
          <p:nvPr userDrawn="1"/>
        </p:nvSpPr>
        <p:spPr>
          <a:xfrm>
            <a:off x="748360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hthoek 70">
            <a:extLst>
              <a:ext uri="{FF2B5EF4-FFF2-40B4-BE49-F238E27FC236}">
                <a16:creationId xmlns:a16="http://schemas.microsoft.com/office/drawing/2014/main" id="{A872E4B1-D02A-4444-B351-0D506C1FDFC8}"/>
              </a:ext>
            </a:extLst>
          </p:cNvPr>
          <p:cNvSpPr/>
          <p:nvPr userDrawn="1"/>
        </p:nvSpPr>
        <p:spPr>
          <a:xfrm>
            <a:off x="8201604"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2" name="Rechthoek 71">
            <a:extLst>
              <a:ext uri="{FF2B5EF4-FFF2-40B4-BE49-F238E27FC236}">
                <a16:creationId xmlns:a16="http://schemas.microsoft.com/office/drawing/2014/main" id="{2A4027DC-A368-754E-A85D-1F26C759AFDC}"/>
              </a:ext>
            </a:extLst>
          </p:cNvPr>
          <p:cNvSpPr/>
          <p:nvPr userDrawn="1"/>
        </p:nvSpPr>
        <p:spPr>
          <a:xfrm>
            <a:off x="891976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Rechthoek 72">
            <a:extLst>
              <a:ext uri="{FF2B5EF4-FFF2-40B4-BE49-F238E27FC236}">
                <a16:creationId xmlns:a16="http://schemas.microsoft.com/office/drawing/2014/main" id="{375454C8-AC7F-3744-960C-34163B74CB1A}"/>
              </a:ext>
            </a:extLst>
          </p:cNvPr>
          <p:cNvSpPr/>
          <p:nvPr userDrawn="1"/>
        </p:nvSpPr>
        <p:spPr>
          <a:xfrm>
            <a:off x="963834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hthoek 73">
            <a:extLst>
              <a:ext uri="{FF2B5EF4-FFF2-40B4-BE49-F238E27FC236}">
                <a16:creationId xmlns:a16="http://schemas.microsoft.com/office/drawing/2014/main" id="{CBB8B2D2-2F54-3C4E-8C9F-0D212FC7525E}"/>
              </a:ext>
            </a:extLst>
          </p:cNvPr>
          <p:cNvSpPr/>
          <p:nvPr userDrawn="1"/>
        </p:nvSpPr>
        <p:spPr>
          <a:xfrm>
            <a:off x="103563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0" name="Rechthoek 99">
            <a:extLst>
              <a:ext uri="{FF2B5EF4-FFF2-40B4-BE49-F238E27FC236}">
                <a16:creationId xmlns:a16="http://schemas.microsoft.com/office/drawing/2014/main" id="{4458D0BE-A164-F04A-84D0-C719D74E5134}"/>
              </a:ext>
            </a:extLst>
          </p:cNvPr>
          <p:cNvSpPr/>
          <p:nvPr userDrawn="1"/>
        </p:nvSpPr>
        <p:spPr>
          <a:xfrm>
            <a:off x="748360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Rechthoek 100">
            <a:extLst>
              <a:ext uri="{FF2B5EF4-FFF2-40B4-BE49-F238E27FC236}">
                <a16:creationId xmlns:a16="http://schemas.microsoft.com/office/drawing/2014/main" id="{C9FF3819-5C14-9A4B-8D39-3A0ABF423618}"/>
              </a:ext>
            </a:extLst>
          </p:cNvPr>
          <p:cNvSpPr/>
          <p:nvPr userDrawn="1"/>
        </p:nvSpPr>
        <p:spPr>
          <a:xfrm>
            <a:off x="8201604"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2" name="Rechthoek 101">
            <a:extLst>
              <a:ext uri="{FF2B5EF4-FFF2-40B4-BE49-F238E27FC236}">
                <a16:creationId xmlns:a16="http://schemas.microsoft.com/office/drawing/2014/main" id="{1250A295-3C96-5E46-8777-9433B8E1E6D0}"/>
              </a:ext>
            </a:extLst>
          </p:cNvPr>
          <p:cNvSpPr/>
          <p:nvPr userDrawn="1"/>
        </p:nvSpPr>
        <p:spPr>
          <a:xfrm>
            <a:off x="891976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hthoek 102">
            <a:extLst>
              <a:ext uri="{FF2B5EF4-FFF2-40B4-BE49-F238E27FC236}">
                <a16:creationId xmlns:a16="http://schemas.microsoft.com/office/drawing/2014/main" id="{806F4CCB-BCCB-B841-B969-BD56E00641EB}"/>
              </a:ext>
            </a:extLst>
          </p:cNvPr>
          <p:cNvSpPr/>
          <p:nvPr userDrawn="1"/>
        </p:nvSpPr>
        <p:spPr>
          <a:xfrm>
            <a:off x="963834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hthoek 103">
            <a:extLst>
              <a:ext uri="{FF2B5EF4-FFF2-40B4-BE49-F238E27FC236}">
                <a16:creationId xmlns:a16="http://schemas.microsoft.com/office/drawing/2014/main" id="{03D3E625-FB6C-D842-A109-C88E19DB7E79}"/>
              </a:ext>
            </a:extLst>
          </p:cNvPr>
          <p:cNvSpPr/>
          <p:nvPr userDrawn="1"/>
        </p:nvSpPr>
        <p:spPr>
          <a:xfrm>
            <a:off x="103563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hthoek 104">
            <a:extLst>
              <a:ext uri="{FF2B5EF4-FFF2-40B4-BE49-F238E27FC236}">
                <a16:creationId xmlns:a16="http://schemas.microsoft.com/office/drawing/2014/main" id="{180FF53F-5D62-C440-9FD2-77A2B37D133F}"/>
              </a:ext>
            </a:extLst>
          </p:cNvPr>
          <p:cNvSpPr/>
          <p:nvPr userDrawn="1"/>
        </p:nvSpPr>
        <p:spPr>
          <a:xfrm>
            <a:off x="110749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hthoek 105">
            <a:extLst>
              <a:ext uri="{FF2B5EF4-FFF2-40B4-BE49-F238E27FC236}">
                <a16:creationId xmlns:a16="http://schemas.microsoft.com/office/drawing/2014/main" id="{380C17DC-8BB0-6B48-968C-D008C62C7BA2}"/>
              </a:ext>
            </a:extLst>
          </p:cNvPr>
          <p:cNvSpPr/>
          <p:nvPr userDrawn="1"/>
        </p:nvSpPr>
        <p:spPr>
          <a:xfrm>
            <a:off x="1179351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hthoek 109">
            <a:extLst>
              <a:ext uri="{FF2B5EF4-FFF2-40B4-BE49-F238E27FC236}">
                <a16:creationId xmlns:a16="http://schemas.microsoft.com/office/drawing/2014/main" id="{E757839B-6183-8144-BE5B-46EE2CBB7469}"/>
              </a:ext>
            </a:extLst>
          </p:cNvPr>
          <p:cNvSpPr/>
          <p:nvPr userDrawn="1"/>
        </p:nvSpPr>
        <p:spPr>
          <a:xfrm>
            <a:off x="748360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hthoek 110">
            <a:extLst>
              <a:ext uri="{FF2B5EF4-FFF2-40B4-BE49-F238E27FC236}">
                <a16:creationId xmlns:a16="http://schemas.microsoft.com/office/drawing/2014/main" id="{A9370DB2-82AD-2A46-BB97-3685094C3EB0}"/>
              </a:ext>
            </a:extLst>
          </p:cNvPr>
          <p:cNvSpPr/>
          <p:nvPr userDrawn="1"/>
        </p:nvSpPr>
        <p:spPr>
          <a:xfrm>
            <a:off x="8201604"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hthoek 111">
            <a:extLst>
              <a:ext uri="{FF2B5EF4-FFF2-40B4-BE49-F238E27FC236}">
                <a16:creationId xmlns:a16="http://schemas.microsoft.com/office/drawing/2014/main" id="{F489BB25-8D0F-9346-AB3D-39BADF9F6058}"/>
              </a:ext>
            </a:extLst>
          </p:cNvPr>
          <p:cNvSpPr/>
          <p:nvPr userDrawn="1"/>
        </p:nvSpPr>
        <p:spPr>
          <a:xfrm>
            <a:off x="891976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hthoek 112">
            <a:extLst>
              <a:ext uri="{FF2B5EF4-FFF2-40B4-BE49-F238E27FC236}">
                <a16:creationId xmlns:a16="http://schemas.microsoft.com/office/drawing/2014/main" id="{55A0D827-F304-6D45-ACD3-825897EAFBAC}"/>
              </a:ext>
            </a:extLst>
          </p:cNvPr>
          <p:cNvSpPr/>
          <p:nvPr userDrawn="1"/>
        </p:nvSpPr>
        <p:spPr>
          <a:xfrm>
            <a:off x="963834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hoek 113">
            <a:extLst>
              <a:ext uri="{FF2B5EF4-FFF2-40B4-BE49-F238E27FC236}">
                <a16:creationId xmlns:a16="http://schemas.microsoft.com/office/drawing/2014/main" id="{C068AE08-99A1-7D4D-97E1-E2BFF462F174}"/>
              </a:ext>
            </a:extLst>
          </p:cNvPr>
          <p:cNvSpPr/>
          <p:nvPr userDrawn="1"/>
        </p:nvSpPr>
        <p:spPr>
          <a:xfrm>
            <a:off x="103563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hoek 114">
            <a:extLst>
              <a:ext uri="{FF2B5EF4-FFF2-40B4-BE49-F238E27FC236}">
                <a16:creationId xmlns:a16="http://schemas.microsoft.com/office/drawing/2014/main" id="{83E07369-0BAF-E449-94AA-05C93F2F6B13}"/>
              </a:ext>
            </a:extLst>
          </p:cNvPr>
          <p:cNvSpPr/>
          <p:nvPr userDrawn="1"/>
        </p:nvSpPr>
        <p:spPr>
          <a:xfrm>
            <a:off x="110749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hoek 115">
            <a:extLst>
              <a:ext uri="{FF2B5EF4-FFF2-40B4-BE49-F238E27FC236}">
                <a16:creationId xmlns:a16="http://schemas.microsoft.com/office/drawing/2014/main" id="{A84E5EE5-FFD3-B14C-BB93-59BDAAFD8D91}"/>
              </a:ext>
            </a:extLst>
          </p:cNvPr>
          <p:cNvSpPr/>
          <p:nvPr userDrawn="1"/>
        </p:nvSpPr>
        <p:spPr>
          <a:xfrm>
            <a:off x="1179351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52" name="Rechte verbindingslijn 151">
            <a:extLst>
              <a:ext uri="{FF2B5EF4-FFF2-40B4-BE49-F238E27FC236}">
                <a16:creationId xmlns:a16="http://schemas.microsoft.com/office/drawing/2014/main" id="{4CA93E74-E642-C44B-A498-3789A76C05D8}"/>
              </a:ext>
            </a:extLst>
          </p:cNvPr>
          <p:cNvCxnSpPr>
            <a:cxnSpLocks/>
          </p:cNvCxnSpPr>
          <p:nvPr userDrawn="1"/>
        </p:nvCxnSpPr>
        <p:spPr>
          <a:xfrm>
            <a:off x="-1211" y="555474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8A0910C-C282-3346-BB10-01494C2B6F0C}"/>
              </a:ext>
            </a:extLst>
          </p:cNvPr>
          <p:cNvCxnSpPr>
            <a:cxnSpLocks/>
          </p:cNvCxnSpPr>
          <p:nvPr userDrawn="1"/>
        </p:nvCxnSpPr>
        <p:spPr>
          <a:xfrm>
            <a:off x="-1211" y="4116068"/>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B1C06D9-BAC1-714E-AFD3-0564827B161C}"/>
              </a:ext>
            </a:extLst>
          </p:cNvPr>
          <p:cNvCxnSpPr>
            <a:cxnSpLocks/>
          </p:cNvCxnSpPr>
          <p:nvPr userDrawn="1"/>
        </p:nvCxnSpPr>
        <p:spPr>
          <a:xfrm>
            <a:off x="-1211" y="4835406"/>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ep 1">
            <a:extLst>
              <a:ext uri="{FF2B5EF4-FFF2-40B4-BE49-F238E27FC236}">
                <a16:creationId xmlns:a16="http://schemas.microsoft.com/office/drawing/2014/main" id="{EF38CD3D-DB71-E14F-B25A-5CABA12EDA18}"/>
              </a:ext>
            </a:extLst>
          </p:cNvPr>
          <p:cNvGrpSpPr/>
          <p:nvPr userDrawn="1"/>
        </p:nvGrpSpPr>
        <p:grpSpPr>
          <a:xfrm>
            <a:off x="352883" y="4170254"/>
            <a:ext cx="11494813" cy="1896739"/>
            <a:chOff x="352883" y="0"/>
            <a:chExt cx="11494813" cy="6066994"/>
          </a:xfrm>
        </p:grpSpPr>
        <p:cxnSp>
          <p:nvCxnSpPr>
            <p:cNvPr id="160" name="Rechte verbindingslijn 159">
              <a:extLst>
                <a:ext uri="{FF2B5EF4-FFF2-40B4-BE49-F238E27FC236}">
                  <a16:creationId xmlns:a16="http://schemas.microsoft.com/office/drawing/2014/main" id="{9084ECBC-8B80-EE4C-A686-3D14A22D19A8}"/>
                </a:ext>
              </a:extLst>
            </p:cNvPr>
            <p:cNvCxnSpPr>
              <a:cxnSpLocks/>
            </p:cNvCxnSpPr>
            <p:nvPr userDrawn="1"/>
          </p:nvCxnSpPr>
          <p:spPr>
            <a:xfrm>
              <a:off x="352883"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2A4F2F9B-CC07-FA41-B48E-576DE755868D}"/>
                </a:ext>
              </a:extLst>
            </p:cNvPr>
            <p:cNvCxnSpPr>
              <a:cxnSpLocks/>
            </p:cNvCxnSpPr>
            <p:nvPr userDrawn="1"/>
          </p:nvCxnSpPr>
          <p:spPr>
            <a:xfrm>
              <a:off x="1071192"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B4E4141B-55F5-7B46-82B3-EB5B2A55EC52}"/>
                </a:ext>
              </a:extLst>
            </p:cNvPr>
            <p:cNvCxnSpPr>
              <a:cxnSpLocks/>
            </p:cNvCxnSpPr>
            <p:nvPr userDrawn="1"/>
          </p:nvCxnSpPr>
          <p:spPr>
            <a:xfrm>
              <a:off x="1789581"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D97D76F6-3381-CA4E-B8FB-DFB308669D0E}"/>
                </a:ext>
              </a:extLst>
            </p:cNvPr>
            <p:cNvCxnSpPr>
              <a:cxnSpLocks/>
            </p:cNvCxnSpPr>
            <p:nvPr userDrawn="1"/>
          </p:nvCxnSpPr>
          <p:spPr>
            <a:xfrm>
              <a:off x="2508724"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F453A32B-7BDF-AB4B-85FD-50828AD7FC0E}"/>
                </a:ext>
              </a:extLst>
            </p:cNvPr>
            <p:cNvCxnSpPr>
              <a:cxnSpLocks/>
            </p:cNvCxnSpPr>
            <p:nvPr userDrawn="1"/>
          </p:nvCxnSpPr>
          <p:spPr>
            <a:xfrm>
              <a:off x="3227033"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a:extLst>
                <a:ext uri="{FF2B5EF4-FFF2-40B4-BE49-F238E27FC236}">
                  <a16:creationId xmlns:a16="http://schemas.microsoft.com/office/drawing/2014/main" id="{E64DEEC8-76C9-5940-9E03-139236257ED7}"/>
                </a:ext>
              </a:extLst>
            </p:cNvPr>
            <p:cNvCxnSpPr>
              <a:cxnSpLocks/>
            </p:cNvCxnSpPr>
            <p:nvPr userDrawn="1"/>
          </p:nvCxnSpPr>
          <p:spPr>
            <a:xfrm>
              <a:off x="3945422"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a:extLst>
                <a:ext uri="{FF2B5EF4-FFF2-40B4-BE49-F238E27FC236}">
                  <a16:creationId xmlns:a16="http://schemas.microsoft.com/office/drawing/2014/main" id="{909519FF-8387-A54F-98A9-17FC08888FAD}"/>
                </a:ext>
              </a:extLst>
            </p:cNvPr>
            <p:cNvCxnSpPr>
              <a:cxnSpLocks/>
            </p:cNvCxnSpPr>
            <p:nvPr userDrawn="1"/>
          </p:nvCxnSpPr>
          <p:spPr>
            <a:xfrm>
              <a:off x="4664021"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a:extLst>
                <a:ext uri="{FF2B5EF4-FFF2-40B4-BE49-F238E27FC236}">
                  <a16:creationId xmlns:a16="http://schemas.microsoft.com/office/drawing/2014/main" id="{B8CB9DD3-6756-2F4C-8A39-E3444D116DF3}"/>
                </a:ext>
              </a:extLst>
            </p:cNvPr>
            <p:cNvCxnSpPr>
              <a:cxnSpLocks/>
            </p:cNvCxnSpPr>
            <p:nvPr userDrawn="1"/>
          </p:nvCxnSpPr>
          <p:spPr>
            <a:xfrm>
              <a:off x="5382333" y="0"/>
              <a:ext cx="0" cy="606697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D7191A19-BE2B-7142-B341-5CC3B301CFF2}"/>
                </a:ext>
              </a:extLst>
            </p:cNvPr>
            <p:cNvCxnSpPr>
              <a:cxnSpLocks/>
            </p:cNvCxnSpPr>
            <p:nvPr userDrawn="1"/>
          </p:nvCxnSpPr>
          <p:spPr>
            <a:xfrm>
              <a:off x="6100932" y="0"/>
              <a:ext cx="0" cy="60669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A36499FC-EDBA-D443-ACDB-96E8DBB1D053}"/>
                </a:ext>
              </a:extLst>
            </p:cNvPr>
            <p:cNvCxnSpPr>
              <a:cxnSpLocks/>
            </p:cNvCxnSpPr>
            <p:nvPr userDrawn="1"/>
          </p:nvCxnSpPr>
          <p:spPr>
            <a:xfrm>
              <a:off x="6819534" y="0"/>
              <a:ext cx="0" cy="60669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9BC8AC53-6781-204B-8D5D-79445943BAAA}"/>
                </a:ext>
              </a:extLst>
            </p:cNvPr>
            <p:cNvCxnSpPr>
              <a:cxnSpLocks/>
            </p:cNvCxnSpPr>
            <p:nvPr userDrawn="1"/>
          </p:nvCxnSpPr>
          <p:spPr>
            <a:xfrm>
              <a:off x="7537791"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1D2D6E7F-8E88-5349-8861-E5BFDE0F81F2}"/>
                </a:ext>
              </a:extLst>
            </p:cNvPr>
            <p:cNvCxnSpPr>
              <a:cxnSpLocks/>
            </p:cNvCxnSpPr>
            <p:nvPr userDrawn="1"/>
          </p:nvCxnSpPr>
          <p:spPr>
            <a:xfrm>
              <a:off x="8255790"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8D02B05F-7C0D-EA41-9240-1BFB1769572D}"/>
                </a:ext>
              </a:extLst>
            </p:cNvPr>
            <p:cNvCxnSpPr>
              <a:cxnSpLocks/>
            </p:cNvCxnSpPr>
            <p:nvPr userDrawn="1"/>
          </p:nvCxnSpPr>
          <p:spPr>
            <a:xfrm>
              <a:off x="8973948"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528"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053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11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7696"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5" name="Rechthoek 224">
            <a:extLst>
              <a:ext uri="{FF2B5EF4-FFF2-40B4-BE49-F238E27FC236}">
                <a16:creationId xmlns:a16="http://schemas.microsoft.com/office/drawing/2014/main" id="{48C45837-FE17-7C45-A8DA-35E46C383FCB}"/>
              </a:ext>
            </a:extLst>
          </p:cNvPr>
          <p:cNvSpPr/>
          <p:nvPr userDrawn="1"/>
        </p:nvSpPr>
        <p:spPr>
          <a:xfrm>
            <a:off x="1107492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hthoek 226">
            <a:extLst>
              <a:ext uri="{FF2B5EF4-FFF2-40B4-BE49-F238E27FC236}">
                <a16:creationId xmlns:a16="http://schemas.microsoft.com/office/drawing/2014/main" id="{0838EC7F-38C4-9447-9EB4-D70C879793EA}"/>
              </a:ext>
            </a:extLst>
          </p:cNvPr>
          <p:cNvSpPr/>
          <p:nvPr userDrawn="1"/>
        </p:nvSpPr>
        <p:spPr>
          <a:xfrm>
            <a:off x="11793510"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7" name="Rechthoek 256">
            <a:extLst>
              <a:ext uri="{FF2B5EF4-FFF2-40B4-BE49-F238E27FC236}">
                <a16:creationId xmlns:a16="http://schemas.microsoft.com/office/drawing/2014/main" id="{D5992E43-4669-7A4E-A408-06A14A28DB1C}"/>
              </a:ext>
            </a:extLst>
          </p:cNvPr>
          <p:cNvSpPr/>
          <p:nvPr userDrawn="1"/>
        </p:nvSpPr>
        <p:spPr>
          <a:xfrm>
            <a:off x="2454538"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8" name="Rechthoek 257">
            <a:extLst>
              <a:ext uri="{FF2B5EF4-FFF2-40B4-BE49-F238E27FC236}">
                <a16:creationId xmlns:a16="http://schemas.microsoft.com/office/drawing/2014/main" id="{2A77E886-0CD8-4640-BE00-3B9B8D9F9698}"/>
              </a:ext>
            </a:extLst>
          </p:cNvPr>
          <p:cNvSpPr/>
          <p:nvPr userDrawn="1"/>
        </p:nvSpPr>
        <p:spPr>
          <a:xfrm>
            <a:off x="3172847"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9" name="Rechthoek 258">
            <a:extLst>
              <a:ext uri="{FF2B5EF4-FFF2-40B4-BE49-F238E27FC236}">
                <a16:creationId xmlns:a16="http://schemas.microsoft.com/office/drawing/2014/main" id="{68DA20C0-C2AF-1C4F-B3E6-95F83F236D5C}"/>
              </a:ext>
            </a:extLst>
          </p:cNvPr>
          <p:cNvSpPr/>
          <p:nvPr userDrawn="1"/>
        </p:nvSpPr>
        <p:spPr>
          <a:xfrm>
            <a:off x="389123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0" name="Rechthoek 259">
            <a:extLst>
              <a:ext uri="{FF2B5EF4-FFF2-40B4-BE49-F238E27FC236}">
                <a16:creationId xmlns:a16="http://schemas.microsoft.com/office/drawing/2014/main" id="{01086975-37EF-5E41-BBBD-D26AFF906188}"/>
              </a:ext>
            </a:extLst>
          </p:cNvPr>
          <p:cNvSpPr/>
          <p:nvPr userDrawn="1"/>
        </p:nvSpPr>
        <p:spPr>
          <a:xfrm>
            <a:off x="460983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1" name="Rechthoek 260">
            <a:extLst>
              <a:ext uri="{FF2B5EF4-FFF2-40B4-BE49-F238E27FC236}">
                <a16:creationId xmlns:a16="http://schemas.microsoft.com/office/drawing/2014/main" id="{D2A95F3A-6F60-EC48-9497-723C5B255BA0}"/>
              </a:ext>
            </a:extLst>
          </p:cNvPr>
          <p:cNvSpPr/>
          <p:nvPr userDrawn="1"/>
        </p:nvSpPr>
        <p:spPr>
          <a:xfrm>
            <a:off x="5328147"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7" name="Rechthoek 266">
            <a:extLst>
              <a:ext uri="{FF2B5EF4-FFF2-40B4-BE49-F238E27FC236}">
                <a16:creationId xmlns:a16="http://schemas.microsoft.com/office/drawing/2014/main" id="{24B72DB0-4E10-2A4F-996B-23D3EC496EFC}"/>
              </a:ext>
            </a:extLst>
          </p:cNvPr>
          <p:cNvSpPr/>
          <p:nvPr userDrawn="1"/>
        </p:nvSpPr>
        <p:spPr>
          <a:xfrm>
            <a:off x="2454538"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8" name="Rechthoek 267">
            <a:extLst>
              <a:ext uri="{FF2B5EF4-FFF2-40B4-BE49-F238E27FC236}">
                <a16:creationId xmlns:a16="http://schemas.microsoft.com/office/drawing/2014/main" id="{D72D1F57-0F37-6149-A4EC-E78B98FCA150}"/>
              </a:ext>
            </a:extLst>
          </p:cNvPr>
          <p:cNvSpPr/>
          <p:nvPr userDrawn="1"/>
        </p:nvSpPr>
        <p:spPr>
          <a:xfrm>
            <a:off x="317284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9" name="Rechthoek 268">
            <a:extLst>
              <a:ext uri="{FF2B5EF4-FFF2-40B4-BE49-F238E27FC236}">
                <a16:creationId xmlns:a16="http://schemas.microsoft.com/office/drawing/2014/main" id="{D570111D-68CE-554C-945E-80E399A7FFBE}"/>
              </a:ext>
            </a:extLst>
          </p:cNvPr>
          <p:cNvSpPr/>
          <p:nvPr userDrawn="1"/>
        </p:nvSpPr>
        <p:spPr>
          <a:xfrm>
            <a:off x="389123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0" name="Rechthoek 269">
            <a:extLst>
              <a:ext uri="{FF2B5EF4-FFF2-40B4-BE49-F238E27FC236}">
                <a16:creationId xmlns:a16="http://schemas.microsoft.com/office/drawing/2014/main" id="{3C406A79-B45D-1049-AB36-08BD4E70D68E}"/>
              </a:ext>
            </a:extLst>
          </p:cNvPr>
          <p:cNvSpPr/>
          <p:nvPr userDrawn="1"/>
        </p:nvSpPr>
        <p:spPr>
          <a:xfrm>
            <a:off x="460983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1" name="Rechthoek 270">
            <a:extLst>
              <a:ext uri="{FF2B5EF4-FFF2-40B4-BE49-F238E27FC236}">
                <a16:creationId xmlns:a16="http://schemas.microsoft.com/office/drawing/2014/main" id="{C5EC8482-44A0-ED44-B400-288B15522A4C}"/>
              </a:ext>
            </a:extLst>
          </p:cNvPr>
          <p:cNvSpPr/>
          <p:nvPr userDrawn="1"/>
        </p:nvSpPr>
        <p:spPr>
          <a:xfrm>
            <a:off x="532814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2" name="Rechthoek 271">
            <a:extLst>
              <a:ext uri="{FF2B5EF4-FFF2-40B4-BE49-F238E27FC236}">
                <a16:creationId xmlns:a16="http://schemas.microsoft.com/office/drawing/2014/main" id="{806C27A8-C320-1346-955F-785ECA749B76}"/>
              </a:ext>
            </a:extLst>
          </p:cNvPr>
          <p:cNvSpPr/>
          <p:nvPr userDrawn="1"/>
        </p:nvSpPr>
        <p:spPr>
          <a:xfrm>
            <a:off x="60467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3" name="Rechthoek 272">
            <a:extLst>
              <a:ext uri="{FF2B5EF4-FFF2-40B4-BE49-F238E27FC236}">
                <a16:creationId xmlns:a16="http://schemas.microsoft.com/office/drawing/2014/main" id="{3C61A88E-9597-854D-8307-390DCCFE47BD}"/>
              </a:ext>
            </a:extLst>
          </p:cNvPr>
          <p:cNvSpPr/>
          <p:nvPr userDrawn="1"/>
        </p:nvSpPr>
        <p:spPr>
          <a:xfrm>
            <a:off x="6765348"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hthoek 273">
            <a:extLst>
              <a:ext uri="{FF2B5EF4-FFF2-40B4-BE49-F238E27FC236}">
                <a16:creationId xmlns:a16="http://schemas.microsoft.com/office/drawing/2014/main" id="{B13ABCEE-57E7-A246-B268-B8644C018DA0}"/>
              </a:ext>
            </a:extLst>
          </p:cNvPr>
          <p:cNvSpPr/>
          <p:nvPr userDrawn="1"/>
        </p:nvSpPr>
        <p:spPr>
          <a:xfrm>
            <a:off x="2454538"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5" name="Rechthoek 274">
            <a:extLst>
              <a:ext uri="{FF2B5EF4-FFF2-40B4-BE49-F238E27FC236}">
                <a16:creationId xmlns:a16="http://schemas.microsoft.com/office/drawing/2014/main" id="{604B74DD-D2C6-3648-9FB0-FAFDCDB6171F}"/>
              </a:ext>
            </a:extLst>
          </p:cNvPr>
          <p:cNvSpPr/>
          <p:nvPr userDrawn="1"/>
        </p:nvSpPr>
        <p:spPr>
          <a:xfrm>
            <a:off x="317284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hthoek 275">
            <a:extLst>
              <a:ext uri="{FF2B5EF4-FFF2-40B4-BE49-F238E27FC236}">
                <a16:creationId xmlns:a16="http://schemas.microsoft.com/office/drawing/2014/main" id="{E5A9163A-2E9F-7544-BFF2-22EB001EC759}"/>
              </a:ext>
            </a:extLst>
          </p:cNvPr>
          <p:cNvSpPr/>
          <p:nvPr userDrawn="1"/>
        </p:nvSpPr>
        <p:spPr>
          <a:xfrm>
            <a:off x="389123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hthoek 276">
            <a:extLst>
              <a:ext uri="{FF2B5EF4-FFF2-40B4-BE49-F238E27FC236}">
                <a16:creationId xmlns:a16="http://schemas.microsoft.com/office/drawing/2014/main" id="{8DAED305-9774-5D4A-9408-94F176C04FC9}"/>
              </a:ext>
            </a:extLst>
          </p:cNvPr>
          <p:cNvSpPr/>
          <p:nvPr userDrawn="1"/>
        </p:nvSpPr>
        <p:spPr>
          <a:xfrm>
            <a:off x="460983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Rechthoek 277">
            <a:extLst>
              <a:ext uri="{FF2B5EF4-FFF2-40B4-BE49-F238E27FC236}">
                <a16:creationId xmlns:a16="http://schemas.microsoft.com/office/drawing/2014/main" id="{1500B44C-6407-4B4D-B6ED-B9C2A577D52D}"/>
              </a:ext>
            </a:extLst>
          </p:cNvPr>
          <p:cNvSpPr/>
          <p:nvPr userDrawn="1"/>
        </p:nvSpPr>
        <p:spPr>
          <a:xfrm>
            <a:off x="532814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9" name="Rechthoek 278">
            <a:extLst>
              <a:ext uri="{FF2B5EF4-FFF2-40B4-BE49-F238E27FC236}">
                <a16:creationId xmlns:a16="http://schemas.microsoft.com/office/drawing/2014/main" id="{95DF955E-66AD-DB42-874E-12132C350794}"/>
              </a:ext>
            </a:extLst>
          </p:cNvPr>
          <p:cNvSpPr/>
          <p:nvPr userDrawn="1"/>
        </p:nvSpPr>
        <p:spPr>
          <a:xfrm>
            <a:off x="60467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0" name="Rechthoek 279">
            <a:extLst>
              <a:ext uri="{FF2B5EF4-FFF2-40B4-BE49-F238E27FC236}">
                <a16:creationId xmlns:a16="http://schemas.microsoft.com/office/drawing/2014/main" id="{6E40CD70-9656-1840-A4C7-84F1E4FD36E8}"/>
              </a:ext>
            </a:extLst>
          </p:cNvPr>
          <p:cNvSpPr/>
          <p:nvPr userDrawn="1"/>
        </p:nvSpPr>
        <p:spPr>
          <a:xfrm>
            <a:off x="6765348"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1" name="Rechthoek 280">
            <a:extLst>
              <a:ext uri="{FF2B5EF4-FFF2-40B4-BE49-F238E27FC236}">
                <a16:creationId xmlns:a16="http://schemas.microsoft.com/office/drawing/2014/main" id="{D7EF6561-4E16-EC4F-876F-DB45A2BB4A95}"/>
              </a:ext>
            </a:extLst>
          </p:cNvPr>
          <p:cNvSpPr/>
          <p:nvPr userDrawn="1"/>
        </p:nvSpPr>
        <p:spPr>
          <a:xfrm>
            <a:off x="60467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3" name="Rechthoek 282">
            <a:extLst>
              <a:ext uri="{FF2B5EF4-FFF2-40B4-BE49-F238E27FC236}">
                <a16:creationId xmlns:a16="http://schemas.microsoft.com/office/drawing/2014/main" id="{2E1DD168-EBDA-5840-8480-1D9BF63D8DA8}"/>
              </a:ext>
            </a:extLst>
          </p:cNvPr>
          <p:cNvSpPr/>
          <p:nvPr userDrawn="1"/>
        </p:nvSpPr>
        <p:spPr>
          <a:xfrm>
            <a:off x="6765348"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Rechthoek 284">
            <a:extLst>
              <a:ext uri="{FF2B5EF4-FFF2-40B4-BE49-F238E27FC236}">
                <a16:creationId xmlns:a16="http://schemas.microsoft.com/office/drawing/2014/main" id="{7F001F71-CF51-AA40-BEA1-1AD815F0ABEF}"/>
              </a:ext>
            </a:extLst>
          </p:cNvPr>
          <p:cNvSpPr/>
          <p:nvPr userDrawn="1"/>
        </p:nvSpPr>
        <p:spPr>
          <a:xfrm>
            <a:off x="298697"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Rechthoek 285">
            <a:extLst>
              <a:ext uri="{FF2B5EF4-FFF2-40B4-BE49-F238E27FC236}">
                <a16:creationId xmlns:a16="http://schemas.microsoft.com/office/drawing/2014/main" id="{E2470B1D-8F64-8B43-9A5D-2ADDC87987D6}"/>
              </a:ext>
            </a:extLst>
          </p:cNvPr>
          <p:cNvSpPr/>
          <p:nvPr userDrawn="1"/>
        </p:nvSpPr>
        <p:spPr>
          <a:xfrm>
            <a:off x="101700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7" name="Rechthoek 286">
            <a:extLst>
              <a:ext uri="{FF2B5EF4-FFF2-40B4-BE49-F238E27FC236}">
                <a16:creationId xmlns:a16="http://schemas.microsoft.com/office/drawing/2014/main" id="{7A2DE4EF-46A5-0744-81DE-F126D72B5923}"/>
              </a:ext>
            </a:extLst>
          </p:cNvPr>
          <p:cNvSpPr/>
          <p:nvPr userDrawn="1"/>
        </p:nvSpPr>
        <p:spPr>
          <a:xfrm>
            <a:off x="173539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1" name="Rechthoek 290">
            <a:extLst>
              <a:ext uri="{FF2B5EF4-FFF2-40B4-BE49-F238E27FC236}">
                <a16:creationId xmlns:a16="http://schemas.microsoft.com/office/drawing/2014/main" id="{D3E0C565-0221-784A-AF98-3D6DE1A8AF6C}"/>
              </a:ext>
            </a:extLst>
          </p:cNvPr>
          <p:cNvSpPr/>
          <p:nvPr userDrawn="1"/>
        </p:nvSpPr>
        <p:spPr>
          <a:xfrm>
            <a:off x="29869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2" name="Rechthoek 291">
            <a:extLst>
              <a:ext uri="{FF2B5EF4-FFF2-40B4-BE49-F238E27FC236}">
                <a16:creationId xmlns:a16="http://schemas.microsoft.com/office/drawing/2014/main" id="{7BA73914-6914-814E-83AD-37AB43F26C7E}"/>
              </a:ext>
            </a:extLst>
          </p:cNvPr>
          <p:cNvSpPr/>
          <p:nvPr userDrawn="1"/>
        </p:nvSpPr>
        <p:spPr>
          <a:xfrm>
            <a:off x="101700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3" name="Rechthoek 292">
            <a:extLst>
              <a:ext uri="{FF2B5EF4-FFF2-40B4-BE49-F238E27FC236}">
                <a16:creationId xmlns:a16="http://schemas.microsoft.com/office/drawing/2014/main" id="{00A4C8EB-725D-5140-9BCE-812E9ADB19DD}"/>
              </a:ext>
            </a:extLst>
          </p:cNvPr>
          <p:cNvSpPr/>
          <p:nvPr userDrawn="1"/>
        </p:nvSpPr>
        <p:spPr>
          <a:xfrm>
            <a:off x="173539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4" name="Rechthoek 293">
            <a:extLst>
              <a:ext uri="{FF2B5EF4-FFF2-40B4-BE49-F238E27FC236}">
                <a16:creationId xmlns:a16="http://schemas.microsoft.com/office/drawing/2014/main" id="{88E1524C-56D7-6B4C-8513-3A5F4833ED03}"/>
              </a:ext>
            </a:extLst>
          </p:cNvPr>
          <p:cNvSpPr/>
          <p:nvPr userDrawn="1"/>
        </p:nvSpPr>
        <p:spPr>
          <a:xfrm>
            <a:off x="29869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5" name="Rechthoek 294">
            <a:extLst>
              <a:ext uri="{FF2B5EF4-FFF2-40B4-BE49-F238E27FC236}">
                <a16:creationId xmlns:a16="http://schemas.microsoft.com/office/drawing/2014/main" id="{E2432751-6856-6F4B-815C-061EA7E002B9}"/>
              </a:ext>
            </a:extLst>
          </p:cNvPr>
          <p:cNvSpPr/>
          <p:nvPr userDrawn="1"/>
        </p:nvSpPr>
        <p:spPr>
          <a:xfrm>
            <a:off x="101700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6" name="Rechthoek 295">
            <a:extLst>
              <a:ext uri="{FF2B5EF4-FFF2-40B4-BE49-F238E27FC236}">
                <a16:creationId xmlns:a16="http://schemas.microsoft.com/office/drawing/2014/main" id="{FE97E586-12BE-4B45-9FA6-27D9213F0022}"/>
              </a:ext>
            </a:extLst>
          </p:cNvPr>
          <p:cNvSpPr/>
          <p:nvPr userDrawn="1"/>
        </p:nvSpPr>
        <p:spPr>
          <a:xfrm>
            <a:off x="173539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8" name="Titel 10">
            <a:extLst>
              <a:ext uri="{FF2B5EF4-FFF2-40B4-BE49-F238E27FC236}">
                <a16:creationId xmlns:a16="http://schemas.microsoft.com/office/drawing/2014/main" id="{AEA3059D-9D3D-1E43-9012-6F21ADEA9B0E}"/>
              </a:ext>
            </a:extLst>
          </p:cNvPr>
          <p:cNvSpPr>
            <a:spLocks noGrp="1"/>
          </p:cNvSpPr>
          <p:nvPr>
            <p:ph type="ctrTitle"/>
          </p:nvPr>
        </p:nvSpPr>
        <p:spPr>
          <a:xfrm>
            <a:off x="454698" y="594316"/>
            <a:ext cx="9955834" cy="1989998"/>
          </a:xfrm>
          <a:prstGeom prst="rect">
            <a:avLst/>
          </a:prstGeom>
          <a:noFill/>
        </p:spPr>
        <p:txBody>
          <a:bodyPr wrap="square" lIns="0" rIns="0" bIns="0" anchor="b">
            <a:noAutofit/>
          </a:bodyPr>
          <a:lstStyle>
            <a:lvl1pPr algn="l">
              <a:defRPr sz="4800" b="1">
                <a:solidFill>
                  <a:schemeClr val="bg1"/>
                </a:solidFill>
              </a:defRPr>
            </a:lvl1pPr>
          </a:lstStyle>
          <a:p>
            <a:r>
              <a:rPr lang="nl-NL" noProof="0"/>
              <a:t>Klik om stijl te bewerken</a:t>
            </a:r>
          </a:p>
        </p:txBody>
      </p:sp>
      <p:pic>
        <p:nvPicPr>
          <p:cNvPr id="83" name="Afbeelding 82">
            <a:extLst>
              <a:ext uri="{FF2B5EF4-FFF2-40B4-BE49-F238E27FC236}">
                <a16:creationId xmlns:a16="http://schemas.microsoft.com/office/drawing/2014/main" id="{602CBE2F-4924-45C2-8AB9-C4FEAFC6901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87" name="Tekstvak 86">
            <a:extLst>
              <a:ext uri="{FF2B5EF4-FFF2-40B4-BE49-F238E27FC236}">
                <a16:creationId xmlns:a16="http://schemas.microsoft.com/office/drawing/2014/main" id="{8BFF2745-2DF7-4918-8B48-8F492F915FC3}"/>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achtergrondafbeelding invoegen of vervangen</a:t>
            </a:r>
          </a:p>
          <a:p>
            <a:pPr algn="l" rtl="0">
              <a:spcAft>
                <a:spcPts val="600"/>
              </a:spcAft>
            </a:pPr>
            <a:r>
              <a:rPr lang="nl-NL" sz="1200" b="0" i="0" u="none" baseline="0" noProof="0" dirty="0">
                <a:solidFill>
                  <a:schemeClr val="tx2"/>
                </a:solidFill>
              </a:rPr>
              <a:t>Op de achtergrond van de slide staat een afbeelding.</a:t>
            </a: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ergens op de slide.</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in het lint op het tabblad </a:t>
            </a:r>
            <a:r>
              <a:rPr lang="nl-NL" sz="1200" b="0" i="0" u="none" baseline="0" noProof="0" dirty="0" err="1">
                <a:solidFill>
                  <a:schemeClr val="tx2"/>
                </a:solidFill>
              </a:rPr>
              <a:t>ViewOffice</a:t>
            </a:r>
            <a:r>
              <a:rPr lang="nl-NL" sz="1200" b="0" i="0" u="none" baseline="0" noProof="0" dirty="0">
                <a:solidFill>
                  <a:schemeClr val="tx2"/>
                </a:solidFill>
              </a:rPr>
              <a:t> en kies Achtergrond wijzigen.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Een nieuw scherm met het huidige beeld wordt geopend.</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drie puntjes achter de naam van de afbeelding.</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Alle beschikbare beelden verschijnen.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een afbeelding </a:t>
            </a:r>
            <a:br>
              <a:rPr lang="nl-NL" sz="1200" b="0" i="0" u="none" baseline="0" noProof="0" dirty="0">
                <a:solidFill>
                  <a:schemeClr val="tx2"/>
                </a:solidFill>
              </a:rPr>
            </a:br>
            <a:r>
              <a:rPr lang="nl-NL" sz="1200" b="0" i="0" u="none" baseline="0" noProof="0" dirty="0">
                <a:solidFill>
                  <a:schemeClr val="tx2"/>
                </a:solidFill>
              </a:rPr>
              <a:t>en klik op Openen.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OK.</a:t>
            </a:r>
          </a:p>
          <a:p>
            <a:pPr fontAlgn="auto">
              <a:spcBef>
                <a:spcPts val="0"/>
              </a:spcBef>
              <a:spcAft>
                <a:spcPts val="0"/>
              </a:spcAft>
              <a:defRPr/>
            </a:pPr>
            <a:endParaRPr lang="nl-NL" sz="1400" b="1" noProof="0" dirty="0">
              <a:solidFill>
                <a:schemeClr val="tx2"/>
              </a:solidFill>
              <a:latin typeface="+mn-lt"/>
              <a:cs typeface="+mn-cs"/>
            </a:endParaRPr>
          </a:p>
          <a:p>
            <a:pPr marL="0" indent="0" algn="l" rtl="0">
              <a:spcAft>
                <a:spcPts val="600"/>
              </a:spcAft>
              <a:buFont typeface="Arial" panose="020B0604020202020204" pitchFamily="34" charset="0"/>
              <a:buNone/>
            </a:pPr>
            <a:r>
              <a:rPr lang="nl-NL" sz="1400" b="1" i="0" u="none" baseline="0" noProof="0" dirty="0">
                <a:solidFill>
                  <a:schemeClr val="tx2"/>
                </a:solidFill>
              </a:rPr>
              <a:t>Volg de instructies aan de rechterkant als dit niet werkt.</a:t>
            </a:r>
            <a:endParaRPr lang="nl-NL" sz="1200" b="0" i="0" u="none" baseline="0" noProof="0" dirty="0">
              <a:solidFill>
                <a:schemeClr val="tx2"/>
              </a:solidFill>
              <a:latin typeface="+mn-lt"/>
              <a:cs typeface="+mn-cs"/>
            </a:endParaRPr>
          </a:p>
        </p:txBody>
      </p:sp>
      <p:sp>
        <p:nvSpPr>
          <p:cNvPr id="89" name="Tekstvak 176">
            <a:extLst>
              <a:ext uri="{FF2B5EF4-FFF2-40B4-BE49-F238E27FC236}">
                <a16:creationId xmlns:a16="http://schemas.microsoft.com/office/drawing/2014/main" id="{2F915E5A-0E7B-42C9-BD86-771F3167268A}"/>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Doe het volgende als de instructies links niet werken</a:t>
            </a:r>
            <a:endParaRPr lang="nl-NL" sz="1200" b="0" i="0" u="none" baseline="0" noProof="0" dirty="0">
              <a:solidFill>
                <a:schemeClr val="tx2"/>
              </a:solidFill>
            </a:endParaRP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Als je een achtergrondafbeelding wilt wijzigen of invoegen, klik je met de rechtermuisknop op de afbeelding en selecteer je Achtergrond opmaken.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Het dialoogvenster Achtergrond opmaken verschijnt aan de rechterkant van het scherm.</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Afbeelding of Patroonopvulling zodat Bron afbeelding verschijnt.</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knop Invoegen, blader naar de gewenste afbeelding en klik op OK.</a:t>
            </a:r>
          </a:p>
          <a:p>
            <a:pPr marL="228600" indent="-228600" algn="l" rtl="0">
              <a:spcAft>
                <a:spcPts val="600"/>
              </a:spcAft>
              <a:buFont typeface="Arial" panose="020B0604020202020204" pitchFamily="34" charset="0"/>
              <a:buChar char="•"/>
            </a:pPr>
            <a:endParaRPr lang="nl-NL" sz="1200" b="0" i="0" u="none" baseline="0" noProof="0" dirty="0">
              <a:solidFill>
                <a:schemeClr val="tx2"/>
              </a:solidFill>
            </a:endParaRPr>
          </a:p>
          <a:p>
            <a:pPr marL="0" indent="0">
              <a:spcAft>
                <a:spcPts val="600"/>
              </a:spcAft>
              <a:buFont typeface="Arial" panose="020B0604020202020204" pitchFamily="34" charset="0"/>
              <a:buNone/>
            </a:pPr>
            <a:r>
              <a:rPr lang="nl-NL" sz="1400" b="1" noProof="0" dirty="0">
                <a:solidFill>
                  <a:schemeClr val="tx2"/>
                </a:solidFill>
                <a:latin typeface="+mn-lt"/>
                <a:cs typeface="+mn-cs"/>
              </a:rPr>
              <a:t>Gebruik voor het beste resultaat een afbeelding met verhouding 4x3 voor een standaard presentatie en 16x9 voor een breedbeeld presentatie.</a:t>
            </a:r>
          </a:p>
        </p:txBody>
      </p:sp>
      <p:sp>
        <p:nvSpPr>
          <p:cNvPr id="85" name="Test"/>
          <p:cNvSpPr txBox="1"/>
          <p:nvPr userDrawn="1">
            <p:custDataLst>
              <p:tags r:id="rId1"/>
            </p:custDataLst>
          </p:nvPr>
        </p:nvSpPr>
        <p:spPr>
          <a:xfrm>
            <a:off x="2260800"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t>Vertrouwelijkheid</a:t>
            </a:r>
          </a:p>
        </p:txBody>
      </p:sp>
      <p:sp>
        <p:nvSpPr>
          <p:cNvPr id="91" name="Test"/>
          <p:cNvSpPr txBox="1"/>
          <p:nvPr userDrawn="1">
            <p:custDataLst>
              <p:tags r:id="rId2"/>
            </p:custDataLst>
          </p:nvPr>
        </p:nvSpPr>
        <p:spPr>
          <a:xfrm>
            <a:off x="4536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t>datum</a:t>
            </a:r>
          </a:p>
        </p:txBody>
      </p:sp>
      <p:sp>
        <p:nvSpPr>
          <p:cNvPr id="3" name="SetAchtergrondShape" hidden="1"/>
          <p:cNvSpPr/>
          <p:nvPr userDrawn="1">
            <p:custDataLst>
              <p:tags r:id="rId3"/>
            </p:custDataLst>
          </p:nvPr>
        </p:nvSpPr>
        <p:spPr>
          <a:xfrm>
            <a:off x="0" y="0"/>
            <a:ext cx="127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88" name="Ondertitel 2">
            <a:extLst>
              <a:ext uri="{FF2B5EF4-FFF2-40B4-BE49-F238E27FC236}">
                <a16:creationId xmlns:a16="http://schemas.microsoft.com/office/drawing/2014/main" id="{E25C2218-6731-6548-8649-FC497F84CD34}"/>
              </a:ext>
            </a:extLst>
          </p:cNvPr>
          <p:cNvSpPr>
            <a:spLocks noGrp="1"/>
          </p:cNvSpPr>
          <p:nvPr>
            <p:ph type="subTitle" idx="1" hasCustomPrompt="1"/>
          </p:nvPr>
        </p:nvSpPr>
        <p:spPr>
          <a:xfrm>
            <a:off x="454698" y="2815371"/>
            <a:ext cx="9955822"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Naam presentator</a:t>
            </a:r>
          </a:p>
        </p:txBody>
      </p:sp>
      <p:sp>
        <p:nvSpPr>
          <p:cNvPr id="90" name="Tijdelijke aanduiding voor tekst 2">
            <a:extLst>
              <a:ext uri="{FF2B5EF4-FFF2-40B4-BE49-F238E27FC236}">
                <a16:creationId xmlns:a16="http://schemas.microsoft.com/office/drawing/2014/main" id="{922807D7-B6BF-7647-A1EE-F2C422BD143B}"/>
              </a:ext>
            </a:extLst>
          </p:cNvPr>
          <p:cNvSpPr>
            <a:spLocks noGrp="1"/>
          </p:cNvSpPr>
          <p:nvPr>
            <p:ph type="body" sz="quarter" idx="19" hasCustomPrompt="1"/>
          </p:nvPr>
        </p:nvSpPr>
        <p:spPr>
          <a:xfrm>
            <a:off x="454697" y="3110361"/>
            <a:ext cx="9955822" cy="211432"/>
          </a:xfrm>
        </p:spPr>
        <p:txBody>
          <a:bodyPr anchor="t">
            <a:noAutofit/>
          </a:bodyPr>
          <a:lstStyle>
            <a:lvl1pPr marL="0" indent="0">
              <a:spcBef>
                <a:spcPts val="0"/>
              </a:spcBef>
              <a:buNone/>
              <a:defRPr sz="2000">
                <a:solidFill>
                  <a:schemeClr val="bg1"/>
                </a:solidFill>
              </a:defRPr>
            </a:lvl1pPr>
          </a:lstStyle>
          <a:p>
            <a:pPr lvl="0"/>
            <a:r>
              <a:rPr lang="nl-NL" noProof="0"/>
              <a:t>Functie</a:t>
            </a:r>
          </a:p>
        </p:txBody>
      </p:sp>
    </p:spTree>
    <p:extLst>
      <p:ext uri="{BB962C8B-B14F-4D97-AF65-F5344CB8AC3E}">
        <p14:creationId xmlns:p14="http://schemas.microsoft.com/office/powerpoint/2010/main" val="46724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Header Long - 4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40" name="Tijdelijke aanduiding voor tekst 10">
            <a:extLst>
              <a:ext uri="{FF2B5EF4-FFF2-40B4-BE49-F238E27FC236}">
                <a16:creationId xmlns:a16="http://schemas.microsoft.com/office/drawing/2014/main" id="{6E9BB3FC-FC61-C340-82E2-6B82E6E3E1C2}"/>
              </a:ext>
            </a:extLst>
          </p:cNvPr>
          <p:cNvSpPr>
            <a:spLocks noGrp="1"/>
          </p:cNvSpPr>
          <p:nvPr>
            <p:ph type="body" sz="quarter" idx="36" hasCustomPrompt="1"/>
          </p:nvPr>
        </p:nvSpPr>
        <p:spPr>
          <a:xfrm>
            <a:off x="4117742" y="4893929"/>
            <a:ext cx="2257258" cy="624253"/>
          </a:xfrm>
        </p:spPr>
        <p:txBody>
          <a:bodyPr>
            <a:noAutofit/>
          </a:bodyPr>
          <a:lstStyle>
            <a:lvl1pPr marL="11113" indent="-11113" algn="ctr">
              <a:buNone/>
              <a:tabLst/>
              <a:defRPr sz="1400" b="1"/>
            </a:lvl1pPr>
          </a:lstStyle>
          <a:p>
            <a:pPr lvl="0"/>
            <a:r>
              <a:rPr lang="nl-NL" noProof="0" dirty="0"/>
              <a:t>Klik hier</a:t>
            </a:r>
          </a:p>
        </p:txBody>
      </p:sp>
      <p:sp>
        <p:nvSpPr>
          <p:cNvPr id="41" name="Tijdelijke aanduiding voor afbeelding 25">
            <a:extLst>
              <a:ext uri="{FF2B5EF4-FFF2-40B4-BE49-F238E27FC236}">
                <a16:creationId xmlns:a16="http://schemas.microsoft.com/office/drawing/2014/main" id="{84E1B1C9-7C59-9048-96B5-0756D41872A3}"/>
              </a:ext>
            </a:extLst>
          </p:cNvPr>
          <p:cNvSpPr>
            <a:spLocks noGrp="1"/>
          </p:cNvSpPr>
          <p:nvPr>
            <p:ph type="pic" sz="quarter" idx="37"/>
          </p:nvPr>
        </p:nvSpPr>
        <p:spPr>
          <a:xfrm>
            <a:off x="4117741"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2" name="Tijdelijke aanduiding voor tekst 10">
            <a:extLst>
              <a:ext uri="{FF2B5EF4-FFF2-40B4-BE49-F238E27FC236}">
                <a16:creationId xmlns:a16="http://schemas.microsoft.com/office/drawing/2014/main" id="{CF9F4CDA-0D4F-B844-BF8E-D289F6F02E75}"/>
              </a:ext>
            </a:extLst>
          </p:cNvPr>
          <p:cNvSpPr>
            <a:spLocks noGrp="1"/>
          </p:cNvSpPr>
          <p:nvPr>
            <p:ph type="body" sz="quarter" idx="40" hasCustomPrompt="1"/>
          </p:nvPr>
        </p:nvSpPr>
        <p:spPr>
          <a:xfrm>
            <a:off x="1549236" y="4893929"/>
            <a:ext cx="2257258" cy="624253"/>
          </a:xfrm>
        </p:spPr>
        <p:txBody>
          <a:bodyPr>
            <a:noAutofit/>
          </a:bodyPr>
          <a:lstStyle>
            <a:lvl1pPr marL="11113" indent="-11113" algn="ctr">
              <a:buNone/>
              <a:tabLst/>
              <a:defRPr sz="1400" b="1"/>
            </a:lvl1pPr>
          </a:lstStyle>
          <a:p>
            <a:pPr lvl="0"/>
            <a:r>
              <a:rPr lang="nl-NL" noProof="0" dirty="0"/>
              <a:t>Klik hier</a:t>
            </a:r>
          </a:p>
        </p:txBody>
      </p:sp>
      <p:sp>
        <p:nvSpPr>
          <p:cNvPr id="43" name="Tijdelijke aanduiding voor afbeelding 29">
            <a:extLst>
              <a:ext uri="{FF2B5EF4-FFF2-40B4-BE49-F238E27FC236}">
                <a16:creationId xmlns:a16="http://schemas.microsoft.com/office/drawing/2014/main" id="{BCCDDA57-E920-6947-AB2F-6FBC57285BF4}"/>
              </a:ext>
            </a:extLst>
          </p:cNvPr>
          <p:cNvSpPr>
            <a:spLocks noGrp="1"/>
          </p:cNvSpPr>
          <p:nvPr>
            <p:ph type="pic" sz="quarter" idx="41"/>
          </p:nvPr>
        </p:nvSpPr>
        <p:spPr>
          <a:xfrm>
            <a:off x="1549235"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4" name="Tijdelijke aanduiding voor tekst 10">
            <a:extLst>
              <a:ext uri="{FF2B5EF4-FFF2-40B4-BE49-F238E27FC236}">
                <a16:creationId xmlns:a16="http://schemas.microsoft.com/office/drawing/2014/main" id="{2EF67AB0-6191-224A-9BE1-E62722374336}"/>
              </a:ext>
            </a:extLst>
          </p:cNvPr>
          <p:cNvSpPr>
            <a:spLocks noGrp="1"/>
          </p:cNvSpPr>
          <p:nvPr>
            <p:ph type="body" sz="quarter" idx="44" hasCustomPrompt="1"/>
          </p:nvPr>
        </p:nvSpPr>
        <p:spPr>
          <a:xfrm>
            <a:off x="6686247" y="4893929"/>
            <a:ext cx="2257258" cy="624253"/>
          </a:xfrm>
        </p:spPr>
        <p:txBody>
          <a:bodyPr>
            <a:noAutofit/>
          </a:bodyPr>
          <a:lstStyle>
            <a:lvl1pPr marL="11113" indent="-11113" algn="ctr">
              <a:buNone/>
              <a:tabLst/>
              <a:defRPr sz="1400" b="1"/>
            </a:lvl1pPr>
          </a:lstStyle>
          <a:p>
            <a:pPr lvl="0"/>
            <a:r>
              <a:rPr lang="nl-NL" noProof="0" dirty="0"/>
              <a:t>Klik hier</a:t>
            </a:r>
          </a:p>
        </p:txBody>
      </p:sp>
      <p:sp>
        <p:nvSpPr>
          <p:cNvPr id="45" name="Tijdelijke aanduiding voor afbeelding 25">
            <a:extLst>
              <a:ext uri="{FF2B5EF4-FFF2-40B4-BE49-F238E27FC236}">
                <a16:creationId xmlns:a16="http://schemas.microsoft.com/office/drawing/2014/main" id="{F3E0ADAA-ED45-7B4D-96D0-2152EC3E99DE}"/>
              </a:ext>
            </a:extLst>
          </p:cNvPr>
          <p:cNvSpPr>
            <a:spLocks noGrp="1"/>
          </p:cNvSpPr>
          <p:nvPr>
            <p:ph type="pic" sz="quarter" idx="45"/>
          </p:nvPr>
        </p:nvSpPr>
        <p:spPr>
          <a:xfrm>
            <a:off x="6686246"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6" name="Tijdelijke aanduiding voor tekst 10">
            <a:extLst>
              <a:ext uri="{FF2B5EF4-FFF2-40B4-BE49-F238E27FC236}">
                <a16:creationId xmlns:a16="http://schemas.microsoft.com/office/drawing/2014/main" id="{1437E3DF-BA99-FA40-AB16-442339BB3851}"/>
              </a:ext>
            </a:extLst>
          </p:cNvPr>
          <p:cNvSpPr>
            <a:spLocks noGrp="1"/>
          </p:cNvSpPr>
          <p:nvPr>
            <p:ph type="body" sz="quarter" idx="46" hasCustomPrompt="1"/>
          </p:nvPr>
        </p:nvSpPr>
        <p:spPr>
          <a:xfrm>
            <a:off x="9254751" y="4893929"/>
            <a:ext cx="2257258" cy="624253"/>
          </a:xfrm>
        </p:spPr>
        <p:txBody>
          <a:bodyPr>
            <a:noAutofit/>
          </a:bodyPr>
          <a:lstStyle>
            <a:lvl1pPr marL="11113" indent="-11113" algn="ctr">
              <a:buNone/>
              <a:tabLst/>
              <a:defRPr sz="1400" b="1"/>
            </a:lvl1pPr>
          </a:lstStyle>
          <a:p>
            <a:pPr lvl="0"/>
            <a:r>
              <a:rPr lang="nl-NL" noProof="0" dirty="0"/>
              <a:t>Klik hier</a:t>
            </a:r>
          </a:p>
        </p:txBody>
      </p:sp>
      <p:sp>
        <p:nvSpPr>
          <p:cNvPr id="47" name="Tijdelijke aanduiding voor afbeelding 25">
            <a:extLst>
              <a:ext uri="{FF2B5EF4-FFF2-40B4-BE49-F238E27FC236}">
                <a16:creationId xmlns:a16="http://schemas.microsoft.com/office/drawing/2014/main" id="{F2177F30-5FB3-2244-8613-1D9241E2F666}"/>
              </a:ext>
            </a:extLst>
          </p:cNvPr>
          <p:cNvSpPr>
            <a:spLocks noGrp="1"/>
          </p:cNvSpPr>
          <p:nvPr>
            <p:ph type="pic" sz="quarter" idx="47"/>
          </p:nvPr>
        </p:nvSpPr>
        <p:spPr>
          <a:xfrm>
            <a:off x="9254750" y="2398937"/>
            <a:ext cx="2257259" cy="2258595"/>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19" name="Groep 18">
            <a:extLst>
              <a:ext uri="{FF2B5EF4-FFF2-40B4-BE49-F238E27FC236}">
                <a16:creationId xmlns:a16="http://schemas.microsoft.com/office/drawing/2014/main" id="{EA1BF5E2-1D4D-A44A-A831-428059C4C92C}"/>
              </a:ext>
            </a:extLst>
          </p:cNvPr>
          <p:cNvGrpSpPr/>
          <p:nvPr userDrawn="1"/>
        </p:nvGrpSpPr>
        <p:grpSpPr>
          <a:xfrm>
            <a:off x="12443133" y="-1"/>
            <a:ext cx="2670175" cy="6858001"/>
            <a:chOff x="12443133" y="-1"/>
            <a:chExt cx="2670175" cy="6858001"/>
          </a:xfrm>
        </p:grpSpPr>
        <p:sp>
          <p:nvSpPr>
            <p:cNvPr id="21" name="Tekstvak 20">
              <a:extLst>
                <a:ext uri="{FF2B5EF4-FFF2-40B4-BE49-F238E27FC236}">
                  <a16:creationId xmlns:a16="http://schemas.microsoft.com/office/drawing/2014/main" id="{CE723431-A4A6-1B45-A6D7-6E69B83693CF}"/>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2" name="Afbeelding 21">
              <a:extLst>
                <a:ext uri="{FF2B5EF4-FFF2-40B4-BE49-F238E27FC236}">
                  <a16:creationId xmlns:a16="http://schemas.microsoft.com/office/drawing/2014/main" id="{B47331F6-8C85-D841-949F-BFDA28A360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Afbeelding 22">
              <a:extLst>
                <a:ext uri="{FF2B5EF4-FFF2-40B4-BE49-F238E27FC236}">
                  <a16:creationId xmlns:a16="http://schemas.microsoft.com/office/drawing/2014/main" id="{57C98CE6-2129-9E42-B96A-46832CC1602B}"/>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kstvak 25">
            <a:extLst>
              <a:ext uri="{FF2B5EF4-FFF2-40B4-BE49-F238E27FC236}">
                <a16:creationId xmlns:a16="http://schemas.microsoft.com/office/drawing/2014/main" id="{34490C97-09A8-2348-8C22-B80730FE0D43}"/>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27" name="Afbeelding 26">
            <a:extLst>
              <a:ext uri="{FF2B5EF4-FFF2-40B4-BE49-F238E27FC236}">
                <a16:creationId xmlns:a16="http://schemas.microsoft.com/office/drawing/2014/main" id="{F6DB84A4-073B-0641-94A1-948C2091A0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8"/>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521931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Header Long - 5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6726116" y="5786438"/>
            <a:ext cx="3223665" cy="288926"/>
          </a:xfrm>
        </p:spPr>
        <p:txBody>
          <a:bodyPr>
            <a:noAutofit/>
          </a:bodyPr>
          <a:lstStyle>
            <a:lvl1pPr marL="11113" indent="-11113" algn="ctr">
              <a:buNone/>
              <a:tabLst/>
              <a:defRPr sz="1400" b="1"/>
            </a:lvl1pPr>
          </a:lstStyle>
          <a:p>
            <a:pPr lvl="0"/>
            <a:r>
              <a:rPr lang="nl-NL" noProof="0" dirty="0"/>
              <a:t>Klik hier</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7538682"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p:spPr>
        <p:txBody>
          <a:bodyPr>
            <a:noAutofit/>
          </a:bodyPr>
          <a:lstStyle>
            <a:lvl1pPr marL="11113" indent="-11113" algn="ctr">
              <a:buNone/>
              <a:tabLst/>
              <a:defRPr sz="1400" b="1"/>
            </a:lvl1pPr>
          </a:lstStyle>
          <a:p>
            <a:pPr lvl="0"/>
            <a:r>
              <a:rPr lang="nl-NL" noProof="0" dirty="0"/>
              <a:t>Klik hier</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5744664"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3141015" y="5786438"/>
            <a:ext cx="3223665" cy="288926"/>
          </a:xfrm>
        </p:spPr>
        <p:txBody>
          <a:bodyPr>
            <a:noAutofit/>
          </a:bodyPr>
          <a:lstStyle>
            <a:lvl1pPr marL="11113" indent="-11113" algn="ctr">
              <a:buNone/>
              <a:tabLst/>
              <a:defRPr sz="1400" b="1"/>
            </a:lvl1pPr>
          </a:lstStyle>
          <a:p>
            <a:pPr lvl="0"/>
            <a:r>
              <a:rPr lang="nl-NL" noProof="0" dirty="0"/>
              <a:t>Klik hier</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3950048"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p:spPr>
        <p:txBody>
          <a:bodyPr>
            <a:noAutofit/>
          </a:bodyPr>
          <a:lstStyle>
            <a:lvl1pPr marL="11113" indent="-11113" algn="ctr">
              <a:buNone/>
              <a:tabLst/>
              <a:defRPr sz="1400" b="1"/>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2155432"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523667" y="3512635"/>
            <a:ext cx="3223665" cy="288926"/>
          </a:xfrm>
        </p:spPr>
        <p:txBody>
          <a:bodyPr>
            <a:noAutofit/>
          </a:bodyPr>
          <a:lstStyle>
            <a:lvl1pPr marL="11113" indent="-11113" algn="ctr">
              <a:buNone/>
              <a:tabLst/>
              <a:defRPr sz="1400" b="1"/>
            </a:lvl1pPr>
          </a:lstStyle>
          <a:p>
            <a:pPr lvl="0"/>
            <a:r>
              <a:rPr lang="nl-NL" noProof="0" dirty="0"/>
              <a:t>Klik hier</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9332699"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1" name="Groep 20">
            <a:extLst>
              <a:ext uri="{FF2B5EF4-FFF2-40B4-BE49-F238E27FC236}">
                <a16:creationId xmlns:a16="http://schemas.microsoft.com/office/drawing/2014/main" id="{8BA69EE5-C394-294E-97AE-B5FF54C48B8F}"/>
              </a:ext>
            </a:extLst>
          </p:cNvPr>
          <p:cNvGrpSpPr/>
          <p:nvPr userDrawn="1"/>
        </p:nvGrpSpPr>
        <p:grpSpPr>
          <a:xfrm>
            <a:off x="12443133" y="-1"/>
            <a:ext cx="2670175" cy="6858001"/>
            <a:chOff x="12443133" y="-1"/>
            <a:chExt cx="2670175" cy="6858001"/>
          </a:xfrm>
        </p:grpSpPr>
        <p:sp>
          <p:nvSpPr>
            <p:cNvPr id="23" name="Tekstvak 22">
              <a:extLst>
                <a:ext uri="{FF2B5EF4-FFF2-40B4-BE49-F238E27FC236}">
                  <a16:creationId xmlns:a16="http://schemas.microsoft.com/office/drawing/2014/main" id="{B46D85F8-FBC3-C647-9123-EFB58826170E}"/>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1" name="Afbeelding 30">
              <a:extLst>
                <a:ext uri="{FF2B5EF4-FFF2-40B4-BE49-F238E27FC236}">
                  <a16:creationId xmlns:a16="http://schemas.microsoft.com/office/drawing/2014/main" id="{6F2839C1-4F68-AC46-B24B-102563D61F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Afbeelding 33">
              <a:extLst>
                <a:ext uri="{FF2B5EF4-FFF2-40B4-BE49-F238E27FC236}">
                  <a16:creationId xmlns:a16="http://schemas.microsoft.com/office/drawing/2014/main" id="{87EF8255-F871-8C42-A3D7-5205F0CD347C}"/>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Tekstvak 36">
            <a:extLst>
              <a:ext uri="{FF2B5EF4-FFF2-40B4-BE49-F238E27FC236}">
                <a16:creationId xmlns:a16="http://schemas.microsoft.com/office/drawing/2014/main" id="{3505D91A-1028-2A47-9A0E-17A0BA2CC0C7}"/>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38" name="Afbeelding 37">
            <a:extLst>
              <a:ext uri="{FF2B5EF4-FFF2-40B4-BE49-F238E27FC236}">
                <a16:creationId xmlns:a16="http://schemas.microsoft.com/office/drawing/2014/main" id="{ABCAAB2F-924B-FD44-A2DB-E9215D8018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411283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Header Long - 6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22" name="Tijdelijke aanduiding voor tekst 10">
            <a:extLst>
              <a:ext uri="{FF2B5EF4-FFF2-40B4-BE49-F238E27FC236}">
                <a16:creationId xmlns:a16="http://schemas.microsoft.com/office/drawing/2014/main" id="{6DAECEDB-9665-B749-8F1A-23EA6B317DE8}"/>
              </a:ext>
            </a:extLst>
          </p:cNvPr>
          <p:cNvSpPr>
            <a:spLocks noGrp="1"/>
          </p:cNvSpPr>
          <p:nvPr>
            <p:ph type="body" sz="quarter" idx="34" hasCustomPrompt="1"/>
          </p:nvPr>
        </p:nvSpPr>
        <p:spPr>
          <a:xfrm>
            <a:off x="4935632" y="5786438"/>
            <a:ext cx="3223665" cy="288926"/>
          </a:xfrm>
        </p:spPr>
        <p:txBody>
          <a:bodyPr>
            <a:noAutofit/>
          </a:bodyPr>
          <a:lstStyle>
            <a:lvl1pPr marL="11113" indent="-11113" algn="ctr">
              <a:buNone/>
              <a:tabLst/>
              <a:defRPr sz="1400" b="1"/>
            </a:lvl1pPr>
          </a:lstStyle>
          <a:p>
            <a:pPr lvl="0"/>
            <a:r>
              <a:rPr lang="nl-NL" noProof="0" dirty="0"/>
              <a:t>Klik hier</a:t>
            </a:r>
          </a:p>
        </p:txBody>
      </p:sp>
      <p:sp>
        <p:nvSpPr>
          <p:cNvPr id="24" name="Tijdelijke aanduiding voor afbeelding 23">
            <a:extLst>
              <a:ext uri="{FF2B5EF4-FFF2-40B4-BE49-F238E27FC236}">
                <a16:creationId xmlns:a16="http://schemas.microsoft.com/office/drawing/2014/main" id="{F2E733B6-8AFF-1E42-BE3A-47BDE7E8AE0F}"/>
              </a:ext>
            </a:extLst>
          </p:cNvPr>
          <p:cNvSpPr>
            <a:spLocks noGrp="1"/>
          </p:cNvSpPr>
          <p:nvPr>
            <p:ph type="pic" sz="quarter" idx="35"/>
          </p:nvPr>
        </p:nvSpPr>
        <p:spPr>
          <a:xfrm>
            <a:off x="5744664"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5" name="Tijdelijke aanduiding voor tekst 10">
            <a:extLst>
              <a:ext uri="{FF2B5EF4-FFF2-40B4-BE49-F238E27FC236}">
                <a16:creationId xmlns:a16="http://schemas.microsoft.com/office/drawing/2014/main" id="{AA4FEF3F-3863-AD41-AAFC-DB1A75607398}"/>
              </a:ext>
            </a:extLst>
          </p:cNvPr>
          <p:cNvSpPr>
            <a:spLocks noGrp="1"/>
          </p:cNvSpPr>
          <p:nvPr>
            <p:ph type="body" sz="quarter" idx="36" hasCustomPrompt="1"/>
          </p:nvPr>
        </p:nvSpPr>
        <p:spPr>
          <a:xfrm>
            <a:off x="4935632" y="3512635"/>
            <a:ext cx="3223665" cy="288926"/>
          </a:xfrm>
        </p:spPr>
        <p:txBody>
          <a:bodyPr>
            <a:noAutofit/>
          </a:bodyPr>
          <a:lstStyle>
            <a:lvl1pPr marL="11113" indent="-11113" algn="ctr">
              <a:buNone/>
              <a:tabLst/>
              <a:defRPr sz="1400" b="1"/>
            </a:lvl1pPr>
          </a:lstStyle>
          <a:p>
            <a:pPr lvl="0"/>
            <a:r>
              <a:rPr lang="nl-NL" noProof="0" dirty="0"/>
              <a:t>Klik hier</a:t>
            </a:r>
          </a:p>
        </p:txBody>
      </p:sp>
      <p:sp>
        <p:nvSpPr>
          <p:cNvPr id="26" name="Tijdelijke aanduiding voor afbeelding 25">
            <a:extLst>
              <a:ext uri="{FF2B5EF4-FFF2-40B4-BE49-F238E27FC236}">
                <a16:creationId xmlns:a16="http://schemas.microsoft.com/office/drawing/2014/main" id="{80FD56E5-A437-CA4F-A7C4-8BD9239B855A}"/>
              </a:ext>
            </a:extLst>
          </p:cNvPr>
          <p:cNvSpPr>
            <a:spLocks noGrp="1"/>
          </p:cNvSpPr>
          <p:nvPr>
            <p:ph type="pic" sz="quarter" idx="37"/>
          </p:nvPr>
        </p:nvSpPr>
        <p:spPr>
          <a:xfrm>
            <a:off x="5744664"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46400" y="5786438"/>
            <a:ext cx="3223665" cy="288926"/>
          </a:xfrm>
        </p:spPr>
        <p:txBody>
          <a:bodyPr>
            <a:noAutofit/>
          </a:bodyPr>
          <a:lstStyle>
            <a:lvl1pPr marL="11113" indent="-11113" algn="ctr">
              <a:buNone/>
              <a:tabLst/>
              <a:defRPr sz="1400" b="1"/>
            </a:lvl1pPr>
          </a:lstStyle>
          <a:p>
            <a:pPr lvl="0"/>
            <a:r>
              <a:rPr lang="nl-NL" noProof="0" dirty="0"/>
              <a:t>Klik hier</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2155432"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46400" y="3512635"/>
            <a:ext cx="3223665" cy="288926"/>
          </a:xfrm>
        </p:spPr>
        <p:txBody>
          <a:bodyPr>
            <a:noAutofit/>
          </a:bodyPr>
          <a:lstStyle>
            <a:lvl1pPr marL="11113" indent="-11113" algn="ctr">
              <a:buNone/>
              <a:tabLst/>
              <a:defRPr sz="1400" b="1"/>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2155432"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3" name="Tijdelijke aanduiding voor tekst 10">
            <a:extLst>
              <a:ext uri="{FF2B5EF4-FFF2-40B4-BE49-F238E27FC236}">
                <a16:creationId xmlns:a16="http://schemas.microsoft.com/office/drawing/2014/main" id="{F957F531-5D0C-2D4A-9AE9-F47941D0E708}"/>
              </a:ext>
            </a:extLst>
          </p:cNvPr>
          <p:cNvSpPr>
            <a:spLocks noGrp="1"/>
          </p:cNvSpPr>
          <p:nvPr>
            <p:ph type="body" sz="quarter" idx="42" hasCustomPrompt="1"/>
          </p:nvPr>
        </p:nvSpPr>
        <p:spPr>
          <a:xfrm>
            <a:off x="8523667" y="5786438"/>
            <a:ext cx="3223665" cy="288926"/>
          </a:xfrm>
        </p:spPr>
        <p:txBody>
          <a:bodyPr>
            <a:noAutofit/>
          </a:bodyPr>
          <a:lstStyle>
            <a:lvl1pPr marL="11113" indent="-11113" algn="ctr">
              <a:buNone/>
              <a:tabLst/>
              <a:defRPr sz="1400" b="1"/>
            </a:lvl1pPr>
          </a:lstStyle>
          <a:p>
            <a:pPr lvl="0"/>
            <a:r>
              <a:rPr lang="nl-NL" noProof="0" dirty="0"/>
              <a:t>Klik hier</a:t>
            </a:r>
          </a:p>
        </p:txBody>
      </p:sp>
      <p:sp>
        <p:nvSpPr>
          <p:cNvPr id="31" name="Tijdelijke aanduiding voor afbeelding 23">
            <a:extLst>
              <a:ext uri="{FF2B5EF4-FFF2-40B4-BE49-F238E27FC236}">
                <a16:creationId xmlns:a16="http://schemas.microsoft.com/office/drawing/2014/main" id="{189F6CBD-DF98-9240-8465-4091F619CDBC}"/>
              </a:ext>
            </a:extLst>
          </p:cNvPr>
          <p:cNvSpPr>
            <a:spLocks noGrp="1"/>
          </p:cNvSpPr>
          <p:nvPr>
            <p:ph type="pic" sz="quarter" idx="43"/>
          </p:nvPr>
        </p:nvSpPr>
        <p:spPr>
          <a:xfrm>
            <a:off x="9332699"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2" name="Tijdelijke aanduiding voor tekst 10">
            <a:extLst>
              <a:ext uri="{FF2B5EF4-FFF2-40B4-BE49-F238E27FC236}">
                <a16:creationId xmlns:a16="http://schemas.microsoft.com/office/drawing/2014/main" id="{BFE71A4D-323A-1D4D-BD2E-22356777C70E}"/>
              </a:ext>
            </a:extLst>
          </p:cNvPr>
          <p:cNvSpPr>
            <a:spLocks noGrp="1"/>
          </p:cNvSpPr>
          <p:nvPr>
            <p:ph type="body" sz="quarter" idx="44" hasCustomPrompt="1"/>
          </p:nvPr>
        </p:nvSpPr>
        <p:spPr>
          <a:xfrm>
            <a:off x="8523667" y="3512635"/>
            <a:ext cx="3223665" cy="288926"/>
          </a:xfrm>
        </p:spPr>
        <p:txBody>
          <a:bodyPr>
            <a:noAutofit/>
          </a:bodyPr>
          <a:lstStyle>
            <a:lvl1pPr marL="11113" indent="-11113" algn="ctr">
              <a:buNone/>
              <a:tabLst/>
              <a:defRPr sz="1400" b="1"/>
            </a:lvl1pPr>
          </a:lstStyle>
          <a:p>
            <a:pPr lvl="0"/>
            <a:r>
              <a:rPr lang="nl-NL" noProof="0" dirty="0"/>
              <a:t>Klik hier</a:t>
            </a:r>
          </a:p>
        </p:txBody>
      </p:sp>
      <p:sp>
        <p:nvSpPr>
          <p:cNvPr id="33" name="Tijdelijke aanduiding voor afbeelding 25">
            <a:extLst>
              <a:ext uri="{FF2B5EF4-FFF2-40B4-BE49-F238E27FC236}">
                <a16:creationId xmlns:a16="http://schemas.microsoft.com/office/drawing/2014/main" id="{AFDEEFE0-59A6-B54C-A3A8-3A76A5F74D40}"/>
              </a:ext>
            </a:extLst>
          </p:cNvPr>
          <p:cNvSpPr>
            <a:spLocks noGrp="1"/>
          </p:cNvSpPr>
          <p:nvPr>
            <p:ph type="pic" sz="quarter" idx="45"/>
          </p:nvPr>
        </p:nvSpPr>
        <p:spPr>
          <a:xfrm>
            <a:off x="9332699"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34" name="Groep 33">
            <a:extLst>
              <a:ext uri="{FF2B5EF4-FFF2-40B4-BE49-F238E27FC236}">
                <a16:creationId xmlns:a16="http://schemas.microsoft.com/office/drawing/2014/main" id="{6D058ABF-2A66-7647-93B1-7E364BF6AEB1}"/>
              </a:ext>
            </a:extLst>
          </p:cNvPr>
          <p:cNvGrpSpPr/>
          <p:nvPr userDrawn="1"/>
        </p:nvGrpSpPr>
        <p:grpSpPr>
          <a:xfrm>
            <a:off x="12443133" y="-1"/>
            <a:ext cx="2670175" cy="6858001"/>
            <a:chOff x="12443133" y="-1"/>
            <a:chExt cx="2670175" cy="6858001"/>
          </a:xfrm>
        </p:grpSpPr>
        <p:sp>
          <p:nvSpPr>
            <p:cNvPr id="35" name="Tekstvak 34">
              <a:extLst>
                <a:ext uri="{FF2B5EF4-FFF2-40B4-BE49-F238E27FC236}">
                  <a16:creationId xmlns:a16="http://schemas.microsoft.com/office/drawing/2014/main" id="{92CB0BFB-85BA-094E-AA98-01A29A5CA117}"/>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6" name="Afbeelding 35">
              <a:extLst>
                <a:ext uri="{FF2B5EF4-FFF2-40B4-BE49-F238E27FC236}">
                  <a16:creationId xmlns:a16="http://schemas.microsoft.com/office/drawing/2014/main" id="{F363D85A-4881-EA43-9035-A9FC406A5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Afbeelding 36">
              <a:extLst>
                <a:ext uri="{FF2B5EF4-FFF2-40B4-BE49-F238E27FC236}">
                  <a16:creationId xmlns:a16="http://schemas.microsoft.com/office/drawing/2014/main" id="{CD69512F-9105-834B-A409-195ABB35878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kstvak 39">
            <a:extLst>
              <a:ext uri="{FF2B5EF4-FFF2-40B4-BE49-F238E27FC236}">
                <a16:creationId xmlns:a16="http://schemas.microsoft.com/office/drawing/2014/main" id="{9D7CF639-3AF0-D84A-B2B9-514F0D64DBF6}"/>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41" name="Afbeelding 40">
            <a:extLst>
              <a:ext uri="{FF2B5EF4-FFF2-40B4-BE49-F238E27FC236}">
                <a16:creationId xmlns:a16="http://schemas.microsoft.com/office/drawing/2014/main" id="{4946E9DE-736F-1940-9515-6624833BEB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4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526897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Header Long - 7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54192"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643936"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4" name="Tijdelijke aanduiding voor tekst 10">
            <a:extLst>
              <a:ext uri="{FF2B5EF4-FFF2-40B4-BE49-F238E27FC236}">
                <a16:creationId xmlns:a16="http://schemas.microsoft.com/office/drawing/2014/main" id="{E32FD845-72AE-6F43-8B90-AA14946C913A}"/>
              </a:ext>
            </a:extLst>
          </p:cNvPr>
          <p:cNvSpPr>
            <a:spLocks noGrp="1"/>
          </p:cNvSpPr>
          <p:nvPr>
            <p:ph type="body" sz="quarter" idx="42" hasCustomPrompt="1"/>
          </p:nvPr>
        </p:nvSpPr>
        <p:spPr>
          <a:xfrm>
            <a:off x="2669078" y="5786438"/>
            <a:ext cx="2185088" cy="288926"/>
          </a:xfrm>
        </p:spPr>
        <p:txBody>
          <a:bodyPr>
            <a:noAutofit/>
          </a:bodyPr>
          <a:lstStyle>
            <a:lvl1pPr marL="11113" indent="-11113" algn="ctr">
              <a:buNone/>
              <a:tabLst/>
              <a:defRPr sz="1400" b="1"/>
            </a:lvl1pPr>
          </a:lstStyle>
          <a:p>
            <a:pPr lvl="0"/>
            <a:r>
              <a:rPr lang="nl-NL" noProof="0" dirty="0"/>
              <a:t>Klik hier</a:t>
            </a:r>
          </a:p>
        </p:txBody>
      </p:sp>
      <p:sp>
        <p:nvSpPr>
          <p:cNvPr id="35" name="Tijdelijke aanduiding voor afbeelding 27">
            <a:extLst>
              <a:ext uri="{FF2B5EF4-FFF2-40B4-BE49-F238E27FC236}">
                <a16:creationId xmlns:a16="http://schemas.microsoft.com/office/drawing/2014/main" id="{9468161F-BD03-7946-A0FE-4189E76721E7}"/>
              </a:ext>
            </a:extLst>
          </p:cNvPr>
          <p:cNvSpPr>
            <a:spLocks noGrp="1"/>
          </p:cNvSpPr>
          <p:nvPr>
            <p:ph type="pic" sz="quarter" idx="43"/>
          </p:nvPr>
        </p:nvSpPr>
        <p:spPr>
          <a:xfrm>
            <a:off x="2953734"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6" name="Tijdelijke aanduiding voor tekst 10">
            <a:extLst>
              <a:ext uri="{FF2B5EF4-FFF2-40B4-BE49-F238E27FC236}">
                <a16:creationId xmlns:a16="http://schemas.microsoft.com/office/drawing/2014/main" id="{FB82ECAA-9C8E-B448-9A46-DAB57B3AD7E6}"/>
              </a:ext>
            </a:extLst>
          </p:cNvPr>
          <p:cNvSpPr>
            <a:spLocks noGrp="1"/>
          </p:cNvSpPr>
          <p:nvPr>
            <p:ph type="body" sz="quarter" idx="44" hasCustomPrompt="1"/>
          </p:nvPr>
        </p:nvSpPr>
        <p:spPr>
          <a:xfrm>
            <a:off x="3973787"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37" name="Tijdelijke aanduiding voor afbeelding 29">
            <a:extLst>
              <a:ext uri="{FF2B5EF4-FFF2-40B4-BE49-F238E27FC236}">
                <a16:creationId xmlns:a16="http://schemas.microsoft.com/office/drawing/2014/main" id="{83D4A751-6881-2541-9260-BE904FD0CE22}"/>
              </a:ext>
            </a:extLst>
          </p:cNvPr>
          <p:cNvSpPr>
            <a:spLocks noGrp="1"/>
          </p:cNvSpPr>
          <p:nvPr>
            <p:ph type="pic" sz="quarter" idx="45"/>
          </p:nvPr>
        </p:nvSpPr>
        <p:spPr>
          <a:xfrm>
            <a:off x="4263532"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6" name="Tijdelijke aanduiding voor tekst 10">
            <a:extLst>
              <a:ext uri="{FF2B5EF4-FFF2-40B4-BE49-F238E27FC236}">
                <a16:creationId xmlns:a16="http://schemas.microsoft.com/office/drawing/2014/main" id="{26689866-06FF-1645-A4C7-A4FA2585C5F5}"/>
              </a:ext>
            </a:extLst>
          </p:cNvPr>
          <p:cNvSpPr>
            <a:spLocks noGrp="1"/>
          </p:cNvSpPr>
          <p:nvPr>
            <p:ph type="body" sz="quarter" idx="46" hasCustomPrompt="1"/>
          </p:nvPr>
        </p:nvSpPr>
        <p:spPr>
          <a:xfrm>
            <a:off x="5283586" y="5793710"/>
            <a:ext cx="2185088" cy="288926"/>
          </a:xfrm>
        </p:spPr>
        <p:txBody>
          <a:bodyPr>
            <a:noAutofit/>
          </a:bodyPr>
          <a:lstStyle>
            <a:lvl1pPr marL="11113" indent="-11113" algn="ctr">
              <a:buNone/>
              <a:tabLst/>
              <a:defRPr sz="1400" b="1"/>
            </a:lvl1pPr>
          </a:lstStyle>
          <a:p>
            <a:pPr lvl="0"/>
            <a:r>
              <a:rPr lang="nl-NL" noProof="0" dirty="0"/>
              <a:t>Klik hier</a:t>
            </a:r>
          </a:p>
        </p:txBody>
      </p:sp>
      <p:sp>
        <p:nvSpPr>
          <p:cNvPr id="47" name="Tijdelijke aanduiding voor afbeelding 27">
            <a:extLst>
              <a:ext uri="{FF2B5EF4-FFF2-40B4-BE49-F238E27FC236}">
                <a16:creationId xmlns:a16="http://schemas.microsoft.com/office/drawing/2014/main" id="{49CDA357-94FB-A24C-A3EB-93A48D6D0BFF}"/>
              </a:ext>
            </a:extLst>
          </p:cNvPr>
          <p:cNvSpPr>
            <a:spLocks noGrp="1"/>
          </p:cNvSpPr>
          <p:nvPr>
            <p:ph type="pic" sz="quarter" idx="47"/>
          </p:nvPr>
        </p:nvSpPr>
        <p:spPr>
          <a:xfrm>
            <a:off x="5573330"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8" name="Tijdelijke aanduiding voor tekst 10">
            <a:extLst>
              <a:ext uri="{FF2B5EF4-FFF2-40B4-BE49-F238E27FC236}">
                <a16:creationId xmlns:a16="http://schemas.microsoft.com/office/drawing/2014/main" id="{3E884C3F-E450-C949-99F8-4D51A83A07A8}"/>
              </a:ext>
            </a:extLst>
          </p:cNvPr>
          <p:cNvSpPr>
            <a:spLocks noGrp="1"/>
          </p:cNvSpPr>
          <p:nvPr>
            <p:ph type="body" sz="quarter" idx="48" hasCustomPrompt="1"/>
          </p:nvPr>
        </p:nvSpPr>
        <p:spPr>
          <a:xfrm>
            <a:off x="6593382"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49" name="Tijdelijke aanduiding voor afbeelding 29">
            <a:extLst>
              <a:ext uri="{FF2B5EF4-FFF2-40B4-BE49-F238E27FC236}">
                <a16:creationId xmlns:a16="http://schemas.microsoft.com/office/drawing/2014/main" id="{C79B08A3-9FF5-4D47-B311-6E12594157FF}"/>
              </a:ext>
            </a:extLst>
          </p:cNvPr>
          <p:cNvSpPr>
            <a:spLocks noGrp="1"/>
          </p:cNvSpPr>
          <p:nvPr>
            <p:ph type="pic" sz="quarter" idx="49"/>
          </p:nvPr>
        </p:nvSpPr>
        <p:spPr>
          <a:xfrm>
            <a:off x="6883128"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0" name="Tijdelijke aanduiding voor tekst 10">
            <a:extLst>
              <a:ext uri="{FF2B5EF4-FFF2-40B4-BE49-F238E27FC236}">
                <a16:creationId xmlns:a16="http://schemas.microsoft.com/office/drawing/2014/main" id="{E88AB3D8-8829-134A-ABC5-013A3E3664B7}"/>
              </a:ext>
            </a:extLst>
          </p:cNvPr>
          <p:cNvSpPr>
            <a:spLocks noGrp="1"/>
          </p:cNvSpPr>
          <p:nvPr>
            <p:ph type="body" sz="quarter" idx="50" hasCustomPrompt="1"/>
          </p:nvPr>
        </p:nvSpPr>
        <p:spPr>
          <a:xfrm>
            <a:off x="7903182" y="5786438"/>
            <a:ext cx="2185088" cy="288926"/>
          </a:xfrm>
        </p:spPr>
        <p:txBody>
          <a:bodyPr>
            <a:noAutofit/>
          </a:bodyPr>
          <a:lstStyle>
            <a:lvl1pPr marL="11113" indent="-11113" algn="ctr">
              <a:buNone/>
              <a:tabLst/>
              <a:defRPr sz="1400" b="1"/>
            </a:lvl1pPr>
          </a:lstStyle>
          <a:p>
            <a:pPr lvl="0"/>
            <a:r>
              <a:rPr lang="nl-NL" noProof="0" dirty="0"/>
              <a:t>Klik hier</a:t>
            </a:r>
          </a:p>
        </p:txBody>
      </p:sp>
      <p:sp>
        <p:nvSpPr>
          <p:cNvPr id="51" name="Tijdelijke aanduiding voor afbeelding 27">
            <a:extLst>
              <a:ext uri="{FF2B5EF4-FFF2-40B4-BE49-F238E27FC236}">
                <a16:creationId xmlns:a16="http://schemas.microsoft.com/office/drawing/2014/main" id="{E6661417-21A3-4941-AFB6-6FEBFCBCF105}"/>
              </a:ext>
            </a:extLst>
          </p:cNvPr>
          <p:cNvSpPr>
            <a:spLocks noGrp="1"/>
          </p:cNvSpPr>
          <p:nvPr>
            <p:ph type="pic" sz="quarter" idx="51"/>
          </p:nvPr>
        </p:nvSpPr>
        <p:spPr>
          <a:xfrm>
            <a:off x="8192926"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2" name="Tijdelijke aanduiding voor tekst 10">
            <a:extLst>
              <a:ext uri="{FF2B5EF4-FFF2-40B4-BE49-F238E27FC236}">
                <a16:creationId xmlns:a16="http://schemas.microsoft.com/office/drawing/2014/main" id="{717AF2AA-B826-CA48-8B8B-3D61C2502355}"/>
              </a:ext>
            </a:extLst>
          </p:cNvPr>
          <p:cNvSpPr>
            <a:spLocks noGrp="1"/>
          </p:cNvSpPr>
          <p:nvPr>
            <p:ph type="body" sz="quarter" idx="52" hasCustomPrompt="1"/>
          </p:nvPr>
        </p:nvSpPr>
        <p:spPr>
          <a:xfrm>
            <a:off x="9212977"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53" name="Tijdelijke aanduiding voor afbeelding 29">
            <a:extLst>
              <a:ext uri="{FF2B5EF4-FFF2-40B4-BE49-F238E27FC236}">
                <a16:creationId xmlns:a16="http://schemas.microsoft.com/office/drawing/2014/main" id="{B08AAC2E-FECA-F949-BBE4-D3D0196D23F0}"/>
              </a:ext>
            </a:extLst>
          </p:cNvPr>
          <p:cNvSpPr>
            <a:spLocks noGrp="1"/>
          </p:cNvSpPr>
          <p:nvPr>
            <p:ph type="pic" sz="quarter" idx="53"/>
          </p:nvPr>
        </p:nvSpPr>
        <p:spPr>
          <a:xfrm>
            <a:off x="9502721"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4" name="Groep 23">
            <a:extLst>
              <a:ext uri="{FF2B5EF4-FFF2-40B4-BE49-F238E27FC236}">
                <a16:creationId xmlns:a16="http://schemas.microsoft.com/office/drawing/2014/main" id="{0ABCFF07-8D2F-1B42-9D93-27AA899F06BA}"/>
              </a:ext>
            </a:extLst>
          </p:cNvPr>
          <p:cNvGrpSpPr/>
          <p:nvPr userDrawn="1"/>
        </p:nvGrpSpPr>
        <p:grpSpPr>
          <a:xfrm>
            <a:off x="12443133" y="-1"/>
            <a:ext cx="2670175" cy="6858001"/>
            <a:chOff x="12443133" y="-1"/>
            <a:chExt cx="2670175" cy="6858001"/>
          </a:xfrm>
        </p:grpSpPr>
        <p:sp>
          <p:nvSpPr>
            <p:cNvPr id="25" name="Tekstvak 24">
              <a:extLst>
                <a:ext uri="{FF2B5EF4-FFF2-40B4-BE49-F238E27FC236}">
                  <a16:creationId xmlns:a16="http://schemas.microsoft.com/office/drawing/2014/main" id="{2FC1AC00-3C19-7048-BBC1-B42F4E4B91B2}"/>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26" name="Afbeelding 25">
              <a:extLst>
                <a:ext uri="{FF2B5EF4-FFF2-40B4-BE49-F238E27FC236}">
                  <a16:creationId xmlns:a16="http://schemas.microsoft.com/office/drawing/2014/main" id="{B4570113-83DB-F944-849C-274EEF67303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Afbeelding 26">
              <a:extLst>
                <a:ext uri="{FF2B5EF4-FFF2-40B4-BE49-F238E27FC236}">
                  <a16:creationId xmlns:a16="http://schemas.microsoft.com/office/drawing/2014/main" id="{2632A070-6845-B049-8786-C2F41A174226}"/>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kstvak 31">
            <a:extLst>
              <a:ext uri="{FF2B5EF4-FFF2-40B4-BE49-F238E27FC236}">
                <a16:creationId xmlns:a16="http://schemas.microsoft.com/office/drawing/2014/main" id="{A1A7F3E5-3E81-2249-83A0-862A2727D140}"/>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33" name="Afbeelding 32">
            <a:extLst>
              <a:ext uri="{FF2B5EF4-FFF2-40B4-BE49-F238E27FC236}">
                <a16:creationId xmlns:a16="http://schemas.microsoft.com/office/drawing/2014/main" id="{34CA9DBC-09C2-F846-A83E-FE7018EBB8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54"/>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699277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Header Long - 8 Circles">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p>
            <a:r>
              <a:rPr lang="nl-NL" noProof="0"/>
              <a:t>Klik om stijl te bewerken</a:t>
            </a:r>
            <a:endParaRPr lang="nl-NL" noProof="0" dirty="0"/>
          </a:p>
        </p:txBody>
      </p:sp>
      <p:sp>
        <p:nvSpPr>
          <p:cNvPr id="27" name="Tijdelijke aanduiding voor tekst 10">
            <a:extLst>
              <a:ext uri="{FF2B5EF4-FFF2-40B4-BE49-F238E27FC236}">
                <a16:creationId xmlns:a16="http://schemas.microsoft.com/office/drawing/2014/main" id="{3223D7C0-F0F7-DC4B-BDF9-60FEF5B911F3}"/>
              </a:ext>
            </a:extLst>
          </p:cNvPr>
          <p:cNvSpPr>
            <a:spLocks noGrp="1"/>
          </p:cNvSpPr>
          <p:nvPr>
            <p:ph type="body" sz="quarter" idx="38" hasCustomPrompt="1"/>
          </p:nvPr>
        </p:nvSpPr>
        <p:spPr>
          <a:xfrm>
            <a:off x="1354192" y="5786438"/>
            <a:ext cx="2185088" cy="288926"/>
          </a:xfrm>
        </p:spPr>
        <p:txBody>
          <a:bodyPr>
            <a:noAutofit/>
          </a:bodyPr>
          <a:lstStyle>
            <a:lvl1pPr marL="11113" indent="-11113" algn="ctr">
              <a:buNone/>
              <a:tabLst/>
              <a:defRPr sz="1400" b="1"/>
            </a:lvl1pPr>
          </a:lstStyle>
          <a:p>
            <a:pPr lvl="0"/>
            <a:r>
              <a:rPr lang="nl-NL" noProof="0" dirty="0"/>
              <a:t>Klik hier</a:t>
            </a:r>
          </a:p>
        </p:txBody>
      </p:sp>
      <p:sp>
        <p:nvSpPr>
          <p:cNvPr id="28" name="Tijdelijke aanduiding voor afbeelding 27">
            <a:extLst>
              <a:ext uri="{FF2B5EF4-FFF2-40B4-BE49-F238E27FC236}">
                <a16:creationId xmlns:a16="http://schemas.microsoft.com/office/drawing/2014/main" id="{8A94FC41-BB7D-EE43-A850-AE4F52D9BEE6}"/>
              </a:ext>
            </a:extLst>
          </p:cNvPr>
          <p:cNvSpPr>
            <a:spLocks noGrp="1"/>
          </p:cNvSpPr>
          <p:nvPr>
            <p:ph type="pic" sz="quarter" idx="39"/>
          </p:nvPr>
        </p:nvSpPr>
        <p:spPr>
          <a:xfrm>
            <a:off x="1643936"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29" name="Tijdelijke aanduiding voor tekst 10">
            <a:extLst>
              <a:ext uri="{FF2B5EF4-FFF2-40B4-BE49-F238E27FC236}">
                <a16:creationId xmlns:a16="http://schemas.microsoft.com/office/drawing/2014/main" id="{D57B0DCB-EF7C-1D41-AFDD-75CD52B7F806}"/>
              </a:ext>
            </a:extLst>
          </p:cNvPr>
          <p:cNvSpPr>
            <a:spLocks noGrp="1"/>
          </p:cNvSpPr>
          <p:nvPr>
            <p:ph type="body" sz="quarter" idx="40" hasCustomPrompt="1"/>
          </p:nvPr>
        </p:nvSpPr>
        <p:spPr>
          <a:xfrm>
            <a:off x="1354192"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30" name="Tijdelijke aanduiding voor afbeelding 29">
            <a:extLst>
              <a:ext uri="{FF2B5EF4-FFF2-40B4-BE49-F238E27FC236}">
                <a16:creationId xmlns:a16="http://schemas.microsoft.com/office/drawing/2014/main" id="{42028FAD-5F72-5D4F-B10F-623637BD5D0F}"/>
              </a:ext>
            </a:extLst>
          </p:cNvPr>
          <p:cNvSpPr>
            <a:spLocks noGrp="1"/>
          </p:cNvSpPr>
          <p:nvPr>
            <p:ph type="pic" sz="quarter" idx="41"/>
          </p:nvPr>
        </p:nvSpPr>
        <p:spPr>
          <a:xfrm>
            <a:off x="1643936"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4" name="Tijdelijke aanduiding voor tekst 10">
            <a:extLst>
              <a:ext uri="{FF2B5EF4-FFF2-40B4-BE49-F238E27FC236}">
                <a16:creationId xmlns:a16="http://schemas.microsoft.com/office/drawing/2014/main" id="{E32FD845-72AE-6F43-8B90-AA14946C913A}"/>
              </a:ext>
            </a:extLst>
          </p:cNvPr>
          <p:cNvSpPr>
            <a:spLocks noGrp="1"/>
          </p:cNvSpPr>
          <p:nvPr>
            <p:ph type="body" sz="quarter" idx="42" hasCustomPrompt="1"/>
          </p:nvPr>
        </p:nvSpPr>
        <p:spPr>
          <a:xfrm>
            <a:off x="3973787" y="5786438"/>
            <a:ext cx="2185088" cy="288926"/>
          </a:xfrm>
        </p:spPr>
        <p:txBody>
          <a:bodyPr>
            <a:noAutofit/>
          </a:bodyPr>
          <a:lstStyle>
            <a:lvl1pPr marL="11113" indent="-11113" algn="ctr">
              <a:buNone/>
              <a:tabLst/>
              <a:defRPr sz="1400" b="1"/>
            </a:lvl1pPr>
          </a:lstStyle>
          <a:p>
            <a:pPr lvl="0"/>
            <a:r>
              <a:rPr lang="nl-NL" noProof="0" dirty="0"/>
              <a:t>Klik hier</a:t>
            </a:r>
          </a:p>
        </p:txBody>
      </p:sp>
      <p:sp>
        <p:nvSpPr>
          <p:cNvPr id="35" name="Tijdelijke aanduiding voor afbeelding 27">
            <a:extLst>
              <a:ext uri="{FF2B5EF4-FFF2-40B4-BE49-F238E27FC236}">
                <a16:creationId xmlns:a16="http://schemas.microsoft.com/office/drawing/2014/main" id="{9468161F-BD03-7946-A0FE-4189E76721E7}"/>
              </a:ext>
            </a:extLst>
          </p:cNvPr>
          <p:cNvSpPr>
            <a:spLocks noGrp="1"/>
          </p:cNvSpPr>
          <p:nvPr>
            <p:ph type="pic" sz="quarter" idx="43"/>
          </p:nvPr>
        </p:nvSpPr>
        <p:spPr>
          <a:xfrm>
            <a:off x="4263531"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6" name="Tijdelijke aanduiding voor tekst 10">
            <a:extLst>
              <a:ext uri="{FF2B5EF4-FFF2-40B4-BE49-F238E27FC236}">
                <a16:creationId xmlns:a16="http://schemas.microsoft.com/office/drawing/2014/main" id="{FB82ECAA-9C8E-B448-9A46-DAB57B3AD7E6}"/>
              </a:ext>
            </a:extLst>
          </p:cNvPr>
          <p:cNvSpPr>
            <a:spLocks noGrp="1"/>
          </p:cNvSpPr>
          <p:nvPr>
            <p:ph type="body" sz="quarter" idx="44" hasCustomPrompt="1"/>
          </p:nvPr>
        </p:nvSpPr>
        <p:spPr>
          <a:xfrm>
            <a:off x="3973787"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37" name="Tijdelijke aanduiding voor afbeelding 29">
            <a:extLst>
              <a:ext uri="{FF2B5EF4-FFF2-40B4-BE49-F238E27FC236}">
                <a16:creationId xmlns:a16="http://schemas.microsoft.com/office/drawing/2014/main" id="{83D4A751-6881-2541-9260-BE904FD0CE22}"/>
              </a:ext>
            </a:extLst>
          </p:cNvPr>
          <p:cNvSpPr>
            <a:spLocks noGrp="1"/>
          </p:cNvSpPr>
          <p:nvPr>
            <p:ph type="pic" sz="quarter" idx="45"/>
          </p:nvPr>
        </p:nvSpPr>
        <p:spPr>
          <a:xfrm>
            <a:off x="4263531"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6" name="Tijdelijke aanduiding voor tekst 10">
            <a:extLst>
              <a:ext uri="{FF2B5EF4-FFF2-40B4-BE49-F238E27FC236}">
                <a16:creationId xmlns:a16="http://schemas.microsoft.com/office/drawing/2014/main" id="{26689866-06FF-1645-A4C7-A4FA2585C5F5}"/>
              </a:ext>
            </a:extLst>
          </p:cNvPr>
          <p:cNvSpPr>
            <a:spLocks noGrp="1"/>
          </p:cNvSpPr>
          <p:nvPr>
            <p:ph type="body" sz="quarter" idx="46" hasCustomPrompt="1"/>
          </p:nvPr>
        </p:nvSpPr>
        <p:spPr>
          <a:xfrm>
            <a:off x="6593382" y="5786438"/>
            <a:ext cx="2185088" cy="288926"/>
          </a:xfrm>
        </p:spPr>
        <p:txBody>
          <a:bodyPr>
            <a:noAutofit/>
          </a:bodyPr>
          <a:lstStyle>
            <a:lvl1pPr marL="11113" indent="-11113" algn="ctr">
              <a:buNone/>
              <a:tabLst/>
              <a:defRPr sz="1400" b="1"/>
            </a:lvl1pPr>
          </a:lstStyle>
          <a:p>
            <a:pPr lvl="0"/>
            <a:r>
              <a:rPr lang="nl-NL" noProof="0" dirty="0"/>
              <a:t>Klik hier</a:t>
            </a:r>
          </a:p>
        </p:txBody>
      </p:sp>
      <p:sp>
        <p:nvSpPr>
          <p:cNvPr id="47" name="Tijdelijke aanduiding voor afbeelding 27">
            <a:extLst>
              <a:ext uri="{FF2B5EF4-FFF2-40B4-BE49-F238E27FC236}">
                <a16:creationId xmlns:a16="http://schemas.microsoft.com/office/drawing/2014/main" id="{49CDA357-94FB-A24C-A3EB-93A48D6D0BFF}"/>
              </a:ext>
            </a:extLst>
          </p:cNvPr>
          <p:cNvSpPr>
            <a:spLocks noGrp="1"/>
          </p:cNvSpPr>
          <p:nvPr>
            <p:ph type="pic" sz="quarter" idx="47"/>
          </p:nvPr>
        </p:nvSpPr>
        <p:spPr>
          <a:xfrm>
            <a:off x="6883126"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8" name="Tijdelijke aanduiding voor tekst 10">
            <a:extLst>
              <a:ext uri="{FF2B5EF4-FFF2-40B4-BE49-F238E27FC236}">
                <a16:creationId xmlns:a16="http://schemas.microsoft.com/office/drawing/2014/main" id="{3E884C3F-E450-C949-99F8-4D51A83A07A8}"/>
              </a:ext>
            </a:extLst>
          </p:cNvPr>
          <p:cNvSpPr>
            <a:spLocks noGrp="1"/>
          </p:cNvSpPr>
          <p:nvPr>
            <p:ph type="body" sz="quarter" idx="48" hasCustomPrompt="1"/>
          </p:nvPr>
        </p:nvSpPr>
        <p:spPr>
          <a:xfrm>
            <a:off x="6593382"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49" name="Tijdelijke aanduiding voor afbeelding 29">
            <a:extLst>
              <a:ext uri="{FF2B5EF4-FFF2-40B4-BE49-F238E27FC236}">
                <a16:creationId xmlns:a16="http://schemas.microsoft.com/office/drawing/2014/main" id="{C79B08A3-9FF5-4D47-B311-6E12594157FF}"/>
              </a:ext>
            </a:extLst>
          </p:cNvPr>
          <p:cNvSpPr>
            <a:spLocks noGrp="1"/>
          </p:cNvSpPr>
          <p:nvPr>
            <p:ph type="pic" sz="quarter" idx="49"/>
          </p:nvPr>
        </p:nvSpPr>
        <p:spPr>
          <a:xfrm>
            <a:off x="6883126"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0" name="Tijdelijke aanduiding voor tekst 10">
            <a:extLst>
              <a:ext uri="{FF2B5EF4-FFF2-40B4-BE49-F238E27FC236}">
                <a16:creationId xmlns:a16="http://schemas.microsoft.com/office/drawing/2014/main" id="{E88AB3D8-8829-134A-ABC5-013A3E3664B7}"/>
              </a:ext>
            </a:extLst>
          </p:cNvPr>
          <p:cNvSpPr>
            <a:spLocks noGrp="1"/>
          </p:cNvSpPr>
          <p:nvPr>
            <p:ph type="body" sz="quarter" idx="50" hasCustomPrompt="1"/>
          </p:nvPr>
        </p:nvSpPr>
        <p:spPr>
          <a:xfrm>
            <a:off x="9212977" y="5786438"/>
            <a:ext cx="2185088" cy="288926"/>
          </a:xfrm>
        </p:spPr>
        <p:txBody>
          <a:bodyPr>
            <a:noAutofit/>
          </a:bodyPr>
          <a:lstStyle>
            <a:lvl1pPr marL="11113" indent="-11113" algn="ctr">
              <a:buNone/>
              <a:tabLst/>
              <a:defRPr sz="1400" b="1"/>
            </a:lvl1pPr>
          </a:lstStyle>
          <a:p>
            <a:pPr lvl="0"/>
            <a:r>
              <a:rPr lang="nl-NL" noProof="0" dirty="0"/>
              <a:t>Klik hier</a:t>
            </a:r>
          </a:p>
        </p:txBody>
      </p:sp>
      <p:sp>
        <p:nvSpPr>
          <p:cNvPr id="51" name="Tijdelijke aanduiding voor afbeelding 27">
            <a:extLst>
              <a:ext uri="{FF2B5EF4-FFF2-40B4-BE49-F238E27FC236}">
                <a16:creationId xmlns:a16="http://schemas.microsoft.com/office/drawing/2014/main" id="{E6661417-21A3-4941-AFB6-6FEBFCBCF105}"/>
              </a:ext>
            </a:extLst>
          </p:cNvPr>
          <p:cNvSpPr>
            <a:spLocks noGrp="1"/>
          </p:cNvSpPr>
          <p:nvPr>
            <p:ph type="pic" sz="quarter" idx="51"/>
          </p:nvPr>
        </p:nvSpPr>
        <p:spPr>
          <a:xfrm>
            <a:off x="9502721" y="4096253"/>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2" name="Tijdelijke aanduiding voor tekst 10">
            <a:extLst>
              <a:ext uri="{FF2B5EF4-FFF2-40B4-BE49-F238E27FC236}">
                <a16:creationId xmlns:a16="http://schemas.microsoft.com/office/drawing/2014/main" id="{717AF2AA-B826-CA48-8B8B-3D61C2502355}"/>
              </a:ext>
            </a:extLst>
          </p:cNvPr>
          <p:cNvSpPr>
            <a:spLocks noGrp="1"/>
          </p:cNvSpPr>
          <p:nvPr>
            <p:ph type="body" sz="quarter" idx="52" hasCustomPrompt="1"/>
          </p:nvPr>
        </p:nvSpPr>
        <p:spPr>
          <a:xfrm>
            <a:off x="9212977" y="3512635"/>
            <a:ext cx="2185088" cy="288926"/>
          </a:xfrm>
        </p:spPr>
        <p:txBody>
          <a:bodyPr>
            <a:noAutofit/>
          </a:bodyPr>
          <a:lstStyle>
            <a:lvl1pPr marL="11113" indent="-11113" algn="ctr">
              <a:buNone/>
              <a:tabLst/>
              <a:defRPr sz="1400" b="1"/>
            </a:lvl1pPr>
          </a:lstStyle>
          <a:p>
            <a:pPr lvl="0"/>
            <a:r>
              <a:rPr lang="nl-NL" noProof="0" dirty="0"/>
              <a:t>Klik hier</a:t>
            </a:r>
          </a:p>
        </p:txBody>
      </p:sp>
      <p:sp>
        <p:nvSpPr>
          <p:cNvPr id="53" name="Tijdelijke aanduiding voor afbeelding 29">
            <a:extLst>
              <a:ext uri="{FF2B5EF4-FFF2-40B4-BE49-F238E27FC236}">
                <a16:creationId xmlns:a16="http://schemas.microsoft.com/office/drawing/2014/main" id="{B08AAC2E-FECA-F949-BBE4-D3D0196D23F0}"/>
              </a:ext>
            </a:extLst>
          </p:cNvPr>
          <p:cNvSpPr>
            <a:spLocks noGrp="1"/>
          </p:cNvSpPr>
          <p:nvPr>
            <p:ph type="pic" sz="quarter" idx="53"/>
          </p:nvPr>
        </p:nvSpPr>
        <p:spPr>
          <a:xfrm>
            <a:off x="9502721" y="1822450"/>
            <a:ext cx="1605600" cy="1606550"/>
          </a:xfrm>
          <a:prstGeom prst="ellipse">
            <a:avLst/>
          </a:prstGeom>
          <a:solidFill>
            <a:srgbClr val="EAEEF0"/>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grpSp>
        <p:nvGrpSpPr>
          <p:cNvPr id="26" name="Groep 25">
            <a:extLst>
              <a:ext uri="{FF2B5EF4-FFF2-40B4-BE49-F238E27FC236}">
                <a16:creationId xmlns:a16="http://schemas.microsoft.com/office/drawing/2014/main" id="{B2756993-F708-D448-83BA-95EAC856C82C}"/>
              </a:ext>
            </a:extLst>
          </p:cNvPr>
          <p:cNvGrpSpPr/>
          <p:nvPr userDrawn="1"/>
        </p:nvGrpSpPr>
        <p:grpSpPr>
          <a:xfrm>
            <a:off x="12443133" y="-1"/>
            <a:ext cx="2670175" cy="6858001"/>
            <a:chOff x="12443133" y="-1"/>
            <a:chExt cx="2670175" cy="6858001"/>
          </a:xfrm>
        </p:grpSpPr>
        <p:sp>
          <p:nvSpPr>
            <p:cNvPr id="31" name="Tekstvak 30">
              <a:extLst>
                <a:ext uri="{FF2B5EF4-FFF2-40B4-BE49-F238E27FC236}">
                  <a16:creationId xmlns:a16="http://schemas.microsoft.com/office/drawing/2014/main" id="{6D4762C9-B34B-C649-A6DE-5F45D9D3E027}"/>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2" name="Afbeelding 31">
              <a:extLst>
                <a:ext uri="{FF2B5EF4-FFF2-40B4-BE49-F238E27FC236}">
                  <a16:creationId xmlns:a16="http://schemas.microsoft.com/office/drawing/2014/main" id="{4CFD33BB-06E1-4248-AE28-65641A4122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Afbeelding 32">
              <a:extLst>
                <a:ext uri="{FF2B5EF4-FFF2-40B4-BE49-F238E27FC236}">
                  <a16:creationId xmlns:a16="http://schemas.microsoft.com/office/drawing/2014/main" id="{C5CFEAD6-9591-0F4B-B3EB-642E8020AD5F}"/>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kstvak 39">
            <a:extLst>
              <a:ext uri="{FF2B5EF4-FFF2-40B4-BE49-F238E27FC236}">
                <a16:creationId xmlns:a16="http://schemas.microsoft.com/office/drawing/2014/main" id="{1A019A63-1409-1041-9373-3E7221AA316A}"/>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41" name="Afbeelding 40">
            <a:extLst>
              <a:ext uri="{FF2B5EF4-FFF2-40B4-BE49-F238E27FC236}">
                <a16:creationId xmlns:a16="http://schemas.microsoft.com/office/drawing/2014/main" id="{4E20BE9D-84EE-DE43-97ED-455D61533D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 name="Tijdelijke aanduiding voor dianummer 2"/>
          <p:cNvSpPr>
            <a:spLocks noGrp="1"/>
          </p:cNvSpPr>
          <p:nvPr>
            <p:ph type="sldNum" sz="quarter" idx="54"/>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4031635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Header Long - 8 Images on Image">
    <p:spTree>
      <p:nvGrpSpPr>
        <p:cNvPr id="1" name=""/>
        <p:cNvGrpSpPr/>
        <p:nvPr/>
      </p:nvGrpSpPr>
      <p:grpSpPr>
        <a:xfrm>
          <a:off x="0" y="0"/>
          <a:ext cx="0" cy="0"/>
          <a:chOff x="0" y="0"/>
          <a:chExt cx="0" cy="0"/>
        </a:xfrm>
      </p:grpSpPr>
      <p:sp>
        <p:nvSpPr>
          <p:cNvPr id="32" name="Freeform: Shape 26">
            <a:extLst>
              <a:ext uri="{FF2B5EF4-FFF2-40B4-BE49-F238E27FC236}">
                <a16:creationId xmlns:a16="http://schemas.microsoft.com/office/drawing/2014/main" id="{90341F2B-A9DD-524C-A0FB-C999CAD0E0EE}"/>
              </a:ext>
            </a:extLst>
          </p:cNvPr>
          <p:cNvSpPr>
            <a:spLocks noGrp="1"/>
          </p:cNvSpPr>
          <p:nvPr>
            <p:ph type="pic" sz="quarter" idx="54"/>
          </p:nvPr>
        </p:nvSpPr>
        <p:spPr>
          <a:xfrm>
            <a:off x="7" y="5"/>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387606 w 12191995"/>
              <a:gd name="connsiteY111" fmla="*/ 5558169 h 6875997"/>
              <a:gd name="connsiteX112" fmla="*/ 1034211 w 12191995"/>
              <a:gd name="connsiteY112" fmla="*/ 5558169 h 6875997"/>
              <a:gd name="connsiteX113" fmla="*/ 1034211 w 12191995"/>
              <a:gd name="connsiteY113" fmla="*/ 5592376 h 6875997"/>
              <a:gd name="connsiteX114" fmla="*/ 1068421 w 12191995"/>
              <a:gd name="connsiteY114" fmla="*/ 5592376 h 6875997"/>
              <a:gd name="connsiteX115" fmla="*/ 1068421 w 12191995"/>
              <a:gd name="connsiteY115" fmla="*/ 6239697 h 6875997"/>
              <a:gd name="connsiteX116" fmla="*/ 1034209 w 12191995"/>
              <a:gd name="connsiteY116" fmla="*/ 6239697 h 6875997"/>
              <a:gd name="connsiteX117" fmla="*/ 1034209 w 12191995"/>
              <a:gd name="connsiteY117" fmla="*/ 6273904 h 6875997"/>
              <a:gd name="connsiteX118" fmla="*/ 387605 w 12191995"/>
              <a:gd name="connsiteY118" fmla="*/ 6273904 h 6875997"/>
              <a:gd name="connsiteX119" fmla="*/ 387605 w 12191995"/>
              <a:gd name="connsiteY119" fmla="*/ 6239697 h 6875997"/>
              <a:gd name="connsiteX120" fmla="*/ 353402 w 12191995"/>
              <a:gd name="connsiteY120" fmla="*/ 6239697 h 6875997"/>
              <a:gd name="connsiteX121" fmla="*/ 353402 w 12191995"/>
              <a:gd name="connsiteY121" fmla="*/ 5592376 h 6875997"/>
              <a:gd name="connsiteX122" fmla="*/ 387606 w 12191995"/>
              <a:gd name="connsiteY122" fmla="*/ 5592376 h 6875997"/>
              <a:gd name="connsiteX123" fmla="*/ 0 w 12191995"/>
              <a:gd name="connsiteY123" fmla="*/ 5558169 h 6875997"/>
              <a:gd name="connsiteX124" fmla="*/ 315592 w 12191995"/>
              <a:gd name="connsiteY124" fmla="*/ 5558169 h 6875997"/>
              <a:gd name="connsiteX125" fmla="*/ 315592 w 12191995"/>
              <a:gd name="connsiteY125" fmla="*/ 5592376 h 6875997"/>
              <a:gd name="connsiteX126" fmla="*/ 349802 w 12191995"/>
              <a:gd name="connsiteY126" fmla="*/ 5592376 h 6875997"/>
              <a:gd name="connsiteX127" fmla="*/ 349802 w 12191995"/>
              <a:gd name="connsiteY127" fmla="*/ 6239697 h 6875997"/>
              <a:gd name="connsiteX128" fmla="*/ 315591 w 12191995"/>
              <a:gd name="connsiteY128" fmla="*/ 6239697 h 6875997"/>
              <a:gd name="connsiteX129" fmla="*/ 315591 w 12191995"/>
              <a:gd name="connsiteY129" fmla="*/ 6273904 h 6875997"/>
              <a:gd name="connsiteX130" fmla="*/ 0 w 12191995"/>
              <a:gd name="connsiteY130" fmla="*/ 6273904 h 6875997"/>
              <a:gd name="connsiteX131" fmla="*/ 387606 w 12191995"/>
              <a:gd name="connsiteY131" fmla="*/ 4838831 h 6875997"/>
              <a:gd name="connsiteX132" fmla="*/ 1034211 w 12191995"/>
              <a:gd name="connsiteY132" fmla="*/ 4838831 h 6875997"/>
              <a:gd name="connsiteX133" fmla="*/ 1034211 w 12191995"/>
              <a:gd name="connsiteY133" fmla="*/ 4873038 h 6875997"/>
              <a:gd name="connsiteX134" fmla="*/ 1068421 w 12191995"/>
              <a:gd name="connsiteY134" fmla="*/ 4873038 h 6875997"/>
              <a:gd name="connsiteX135" fmla="*/ 1068421 w 12191995"/>
              <a:gd name="connsiteY135" fmla="*/ 5520362 h 6875997"/>
              <a:gd name="connsiteX136" fmla="*/ 1034211 w 12191995"/>
              <a:gd name="connsiteY136" fmla="*/ 5520362 h 6875997"/>
              <a:gd name="connsiteX137" fmla="*/ 1034211 w 12191995"/>
              <a:gd name="connsiteY137" fmla="*/ 5554569 h 6875997"/>
              <a:gd name="connsiteX138" fmla="*/ 387606 w 12191995"/>
              <a:gd name="connsiteY138" fmla="*/ 5554569 h 6875997"/>
              <a:gd name="connsiteX139" fmla="*/ 387606 w 12191995"/>
              <a:gd name="connsiteY139" fmla="*/ 5520362 h 6875997"/>
              <a:gd name="connsiteX140" fmla="*/ 353402 w 12191995"/>
              <a:gd name="connsiteY140" fmla="*/ 5520362 h 6875997"/>
              <a:gd name="connsiteX141" fmla="*/ 353402 w 12191995"/>
              <a:gd name="connsiteY141" fmla="*/ 4873038 h 6875997"/>
              <a:gd name="connsiteX142" fmla="*/ 387606 w 12191995"/>
              <a:gd name="connsiteY142" fmla="*/ 4873038 h 6875997"/>
              <a:gd name="connsiteX143" fmla="*/ 0 w 12191995"/>
              <a:gd name="connsiteY143" fmla="*/ 4838831 h 6875997"/>
              <a:gd name="connsiteX144" fmla="*/ 315592 w 12191995"/>
              <a:gd name="connsiteY144" fmla="*/ 4838831 h 6875997"/>
              <a:gd name="connsiteX145" fmla="*/ 315592 w 12191995"/>
              <a:gd name="connsiteY145" fmla="*/ 4873038 h 6875997"/>
              <a:gd name="connsiteX146" fmla="*/ 349802 w 12191995"/>
              <a:gd name="connsiteY146" fmla="*/ 4873038 h 6875997"/>
              <a:gd name="connsiteX147" fmla="*/ 349802 w 12191995"/>
              <a:gd name="connsiteY147" fmla="*/ 5520362 h 6875997"/>
              <a:gd name="connsiteX148" fmla="*/ 315592 w 12191995"/>
              <a:gd name="connsiteY148" fmla="*/ 5520362 h 6875997"/>
              <a:gd name="connsiteX149" fmla="*/ 315592 w 12191995"/>
              <a:gd name="connsiteY149" fmla="*/ 5554569 h 6875997"/>
              <a:gd name="connsiteX150" fmla="*/ 0 w 12191995"/>
              <a:gd name="connsiteY150" fmla="*/ 5554569 h 6875997"/>
              <a:gd name="connsiteX151" fmla="*/ 387607 w 12191995"/>
              <a:gd name="connsiteY151" fmla="*/ 4119493 h 6875997"/>
              <a:gd name="connsiteX152" fmla="*/ 1034211 w 12191995"/>
              <a:gd name="connsiteY152" fmla="*/ 4119493 h 6875997"/>
              <a:gd name="connsiteX153" fmla="*/ 1034211 w 12191995"/>
              <a:gd name="connsiteY153" fmla="*/ 4153700 h 6875997"/>
              <a:gd name="connsiteX154" fmla="*/ 1068421 w 12191995"/>
              <a:gd name="connsiteY154" fmla="*/ 4153700 h 6875997"/>
              <a:gd name="connsiteX155" fmla="*/ 1068421 w 12191995"/>
              <a:gd name="connsiteY155" fmla="*/ 4801024 h 6875997"/>
              <a:gd name="connsiteX156" fmla="*/ 1034211 w 12191995"/>
              <a:gd name="connsiteY156" fmla="*/ 4801024 h 6875997"/>
              <a:gd name="connsiteX157" fmla="*/ 1034211 w 12191995"/>
              <a:gd name="connsiteY157" fmla="*/ 4835231 h 6875997"/>
              <a:gd name="connsiteX158" fmla="*/ 387606 w 12191995"/>
              <a:gd name="connsiteY158" fmla="*/ 4835231 h 6875997"/>
              <a:gd name="connsiteX159" fmla="*/ 387606 w 12191995"/>
              <a:gd name="connsiteY159" fmla="*/ 4801024 h 6875997"/>
              <a:gd name="connsiteX160" fmla="*/ 353402 w 12191995"/>
              <a:gd name="connsiteY160" fmla="*/ 4801024 h 6875997"/>
              <a:gd name="connsiteX161" fmla="*/ 353402 w 12191995"/>
              <a:gd name="connsiteY161" fmla="*/ 4153700 h 6875997"/>
              <a:gd name="connsiteX162" fmla="*/ 387607 w 12191995"/>
              <a:gd name="connsiteY162" fmla="*/ 4153700 h 6875997"/>
              <a:gd name="connsiteX163" fmla="*/ 387607 w 12191995"/>
              <a:gd name="connsiteY163" fmla="*/ 3400156 h 6875997"/>
              <a:gd name="connsiteX164" fmla="*/ 1034211 w 12191995"/>
              <a:gd name="connsiteY164" fmla="*/ 3400156 h 6875997"/>
              <a:gd name="connsiteX165" fmla="*/ 1034211 w 12191995"/>
              <a:gd name="connsiteY165" fmla="*/ 3434363 h 6875997"/>
              <a:gd name="connsiteX166" fmla="*/ 1068421 w 12191995"/>
              <a:gd name="connsiteY166" fmla="*/ 3434363 h 6875997"/>
              <a:gd name="connsiteX167" fmla="*/ 1068421 w 12191995"/>
              <a:gd name="connsiteY167" fmla="*/ 4081686 h 6875997"/>
              <a:gd name="connsiteX168" fmla="*/ 1034211 w 12191995"/>
              <a:gd name="connsiteY168" fmla="*/ 4081686 h 6875997"/>
              <a:gd name="connsiteX169" fmla="*/ 1034211 w 12191995"/>
              <a:gd name="connsiteY169" fmla="*/ 4115893 h 6875997"/>
              <a:gd name="connsiteX170" fmla="*/ 387607 w 12191995"/>
              <a:gd name="connsiteY170" fmla="*/ 4115893 h 6875997"/>
              <a:gd name="connsiteX171" fmla="*/ 387607 w 12191995"/>
              <a:gd name="connsiteY171" fmla="*/ 4081686 h 6875997"/>
              <a:gd name="connsiteX172" fmla="*/ 353402 w 12191995"/>
              <a:gd name="connsiteY172" fmla="*/ 4081686 h 6875997"/>
              <a:gd name="connsiteX173" fmla="*/ 353402 w 12191995"/>
              <a:gd name="connsiteY173" fmla="*/ 3434363 h 6875997"/>
              <a:gd name="connsiteX174" fmla="*/ 387607 w 12191995"/>
              <a:gd name="connsiteY174" fmla="*/ 3434363 h 6875997"/>
              <a:gd name="connsiteX175" fmla="*/ 387606 w 12191995"/>
              <a:gd name="connsiteY175" fmla="*/ 2680820 h 6875997"/>
              <a:gd name="connsiteX176" fmla="*/ 1034211 w 12191995"/>
              <a:gd name="connsiteY176" fmla="*/ 2680820 h 6875997"/>
              <a:gd name="connsiteX177" fmla="*/ 1034211 w 12191995"/>
              <a:gd name="connsiteY177" fmla="*/ 2715026 h 6875997"/>
              <a:gd name="connsiteX178" fmla="*/ 1068421 w 12191995"/>
              <a:gd name="connsiteY178" fmla="*/ 2715026 h 6875997"/>
              <a:gd name="connsiteX179" fmla="*/ 1068421 w 12191995"/>
              <a:gd name="connsiteY179" fmla="*/ 3362349 h 6875997"/>
              <a:gd name="connsiteX180" fmla="*/ 1034211 w 12191995"/>
              <a:gd name="connsiteY180" fmla="*/ 3362349 h 6875997"/>
              <a:gd name="connsiteX181" fmla="*/ 1034211 w 12191995"/>
              <a:gd name="connsiteY181" fmla="*/ 3396556 h 6875997"/>
              <a:gd name="connsiteX182" fmla="*/ 387607 w 12191995"/>
              <a:gd name="connsiteY182" fmla="*/ 3396556 h 6875997"/>
              <a:gd name="connsiteX183" fmla="*/ 387607 w 12191995"/>
              <a:gd name="connsiteY183" fmla="*/ 3362349 h 6875997"/>
              <a:gd name="connsiteX184" fmla="*/ 353402 w 12191995"/>
              <a:gd name="connsiteY184" fmla="*/ 3362349 h 6875997"/>
              <a:gd name="connsiteX185" fmla="*/ 353402 w 12191995"/>
              <a:gd name="connsiteY185" fmla="*/ 2715026 h 6875997"/>
              <a:gd name="connsiteX186" fmla="*/ 387606 w 12191995"/>
              <a:gd name="connsiteY186" fmla="*/ 2715026 h 6875997"/>
              <a:gd name="connsiteX187" fmla="*/ 387608 w 12191995"/>
              <a:gd name="connsiteY187" fmla="*/ 1961483 h 6875997"/>
              <a:gd name="connsiteX188" fmla="*/ 1034213 w 12191995"/>
              <a:gd name="connsiteY188" fmla="*/ 1961483 h 6875997"/>
              <a:gd name="connsiteX189" fmla="*/ 1034213 w 12191995"/>
              <a:gd name="connsiteY189" fmla="*/ 1995689 h 6875997"/>
              <a:gd name="connsiteX190" fmla="*/ 1068421 w 12191995"/>
              <a:gd name="connsiteY190" fmla="*/ 1995689 h 6875997"/>
              <a:gd name="connsiteX191" fmla="*/ 1068421 w 12191995"/>
              <a:gd name="connsiteY191" fmla="*/ 2643013 h 6875997"/>
              <a:gd name="connsiteX192" fmla="*/ 1034211 w 12191995"/>
              <a:gd name="connsiteY192" fmla="*/ 2643013 h 6875997"/>
              <a:gd name="connsiteX193" fmla="*/ 1034211 w 12191995"/>
              <a:gd name="connsiteY193" fmla="*/ 2677220 h 6875997"/>
              <a:gd name="connsiteX194" fmla="*/ 387606 w 12191995"/>
              <a:gd name="connsiteY194" fmla="*/ 2677220 h 6875997"/>
              <a:gd name="connsiteX195" fmla="*/ 387606 w 12191995"/>
              <a:gd name="connsiteY195" fmla="*/ 2643013 h 6875997"/>
              <a:gd name="connsiteX196" fmla="*/ 353402 w 12191995"/>
              <a:gd name="connsiteY196" fmla="*/ 2643013 h 6875997"/>
              <a:gd name="connsiteX197" fmla="*/ 353402 w 12191995"/>
              <a:gd name="connsiteY197" fmla="*/ 1995689 h 6875997"/>
              <a:gd name="connsiteX198" fmla="*/ 387608 w 12191995"/>
              <a:gd name="connsiteY198" fmla="*/ 1995689 h 6875997"/>
              <a:gd name="connsiteX199" fmla="*/ 387608 w 12191995"/>
              <a:gd name="connsiteY199" fmla="*/ 1242144 h 6875997"/>
              <a:gd name="connsiteX200" fmla="*/ 1034213 w 12191995"/>
              <a:gd name="connsiteY200" fmla="*/ 1242144 h 6875997"/>
              <a:gd name="connsiteX201" fmla="*/ 1034213 w 12191995"/>
              <a:gd name="connsiteY201" fmla="*/ 1276351 h 6875997"/>
              <a:gd name="connsiteX202" fmla="*/ 1068421 w 12191995"/>
              <a:gd name="connsiteY202" fmla="*/ 1276351 h 6875997"/>
              <a:gd name="connsiteX203" fmla="*/ 1068421 w 12191995"/>
              <a:gd name="connsiteY203" fmla="*/ 1923675 h 6875997"/>
              <a:gd name="connsiteX204" fmla="*/ 1034213 w 12191995"/>
              <a:gd name="connsiteY204" fmla="*/ 1923675 h 6875997"/>
              <a:gd name="connsiteX205" fmla="*/ 1034213 w 12191995"/>
              <a:gd name="connsiteY205" fmla="*/ 1957883 h 6875997"/>
              <a:gd name="connsiteX206" fmla="*/ 387608 w 12191995"/>
              <a:gd name="connsiteY206" fmla="*/ 1957883 h 6875997"/>
              <a:gd name="connsiteX207" fmla="*/ 387608 w 12191995"/>
              <a:gd name="connsiteY207" fmla="*/ 1923675 h 6875997"/>
              <a:gd name="connsiteX208" fmla="*/ 353402 w 12191995"/>
              <a:gd name="connsiteY208" fmla="*/ 1923675 h 6875997"/>
              <a:gd name="connsiteX209" fmla="*/ 353402 w 12191995"/>
              <a:gd name="connsiteY209" fmla="*/ 1276351 h 6875997"/>
              <a:gd name="connsiteX210" fmla="*/ 387608 w 12191995"/>
              <a:gd name="connsiteY210" fmla="*/ 1276351 h 6875997"/>
              <a:gd name="connsiteX211" fmla="*/ 387607 w 12191995"/>
              <a:gd name="connsiteY211" fmla="*/ 522805 h 6875997"/>
              <a:gd name="connsiteX212" fmla="*/ 1034211 w 12191995"/>
              <a:gd name="connsiteY212" fmla="*/ 522805 h 6875997"/>
              <a:gd name="connsiteX213" fmla="*/ 1034211 w 12191995"/>
              <a:gd name="connsiteY213" fmla="*/ 557012 h 6875997"/>
              <a:gd name="connsiteX214" fmla="*/ 1068421 w 12191995"/>
              <a:gd name="connsiteY214" fmla="*/ 557012 h 6875997"/>
              <a:gd name="connsiteX215" fmla="*/ 1068421 w 12191995"/>
              <a:gd name="connsiteY215" fmla="*/ 1204337 h 6875997"/>
              <a:gd name="connsiteX216" fmla="*/ 1034213 w 12191995"/>
              <a:gd name="connsiteY216" fmla="*/ 1204337 h 6875997"/>
              <a:gd name="connsiteX217" fmla="*/ 1034213 w 12191995"/>
              <a:gd name="connsiteY217" fmla="*/ 1238545 h 6875997"/>
              <a:gd name="connsiteX218" fmla="*/ 387608 w 12191995"/>
              <a:gd name="connsiteY218" fmla="*/ 1238545 h 6875997"/>
              <a:gd name="connsiteX219" fmla="*/ 387608 w 12191995"/>
              <a:gd name="connsiteY219" fmla="*/ 1204337 h 6875997"/>
              <a:gd name="connsiteX220" fmla="*/ 353402 w 12191995"/>
              <a:gd name="connsiteY220" fmla="*/ 1204337 h 6875997"/>
              <a:gd name="connsiteX221" fmla="*/ 353402 w 12191995"/>
              <a:gd name="connsiteY221" fmla="*/ 557012 h 6875997"/>
              <a:gd name="connsiteX222" fmla="*/ 387607 w 12191995"/>
              <a:gd name="connsiteY222" fmla="*/ 557012 h 6875997"/>
              <a:gd name="connsiteX223" fmla="*/ 1072021 w 12191995"/>
              <a:gd name="connsiteY223" fmla="*/ 0 h 6875997"/>
              <a:gd name="connsiteX224" fmla="*/ 1152939 w 12191995"/>
              <a:gd name="connsiteY224" fmla="*/ 0 h 6875997"/>
              <a:gd name="connsiteX225" fmla="*/ 1152939 w 12191995"/>
              <a:gd name="connsiteY225" fmla="*/ 6 h 6875997"/>
              <a:gd name="connsiteX226" fmla="*/ 12191995 w 12191995"/>
              <a:gd name="connsiteY226" fmla="*/ 6 h 6875997"/>
              <a:gd name="connsiteX227" fmla="*/ 12191995 w 12191995"/>
              <a:gd name="connsiteY227" fmla="*/ 6875997 h 6875997"/>
              <a:gd name="connsiteX228" fmla="*/ 11 w 12191995"/>
              <a:gd name="connsiteY228" fmla="*/ 6875997 h 6875997"/>
              <a:gd name="connsiteX229" fmla="*/ 11 w 12191995"/>
              <a:gd name="connsiteY229" fmla="*/ 6875990 h 6875997"/>
              <a:gd name="connsiteX230" fmla="*/ 0 w 12191995"/>
              <a:gd name="connsiteY230" fmla="*/ 6875990 h 6875997"/>
              <a:gd name="connsiteX231" fmla="*/ 0 w 12191995"/>
              <a:gd name="connsiteY231" fmla="*/ 6277504 h 6875997"/>
              <a:gd name="connsiteX232" fmla="*/ 315591 w 12191995"/>
              <a:gd name="connsiteY232" fmla="*/ 6277504 h 6875997"/>
              <a:gd name="connsiteX233" fmla="*/ 315591 w 12191995"/>
              <a:gd name="connsiteY233" fmla="*/ 6311711 h 6875997"/>
              <a:gd name="connsiteX234" fmla="*/ 349802 w 12191995"/>
              <a:gd name="connsiteY234" fmla="*/ 6311711 h 6875997"/>
              <a:gd name="connsiteX235" fmla="*/ 349802 w 12191995"/>
              <a:gd name="connsiteY235" fmla="*/ 6857996 h 6875997"/>
              <a:gd name="connsiteX236" fmla="*/ 353402 w 12191995"/>
              <a:gd name="connsiteY236" fmla="*/ 6857996 h 6875997"/>
              <a:gd name="connsiteX237" fmla="*/ 353402 w 12191995"/>
              <a:gd name="connsiteY237" fmla="*/ 6311711 h 6875997"/>
              <a:gd name="connsiteX238" fmla="*/ 387605 w 12191995"/>
              <a:gd name="connsiteY238" fmla="*/ 6311711 h 6875997"/>
              <a:gd name="connsiteX239" fmla="*/ 387605 w 12191995"/>
              <a:gd name="connsiteY239" fmla="*/ 6277504 h 6875997"/>
              <a:gd name="connsiteX240" fmla="*/ 1034209 w 12191995"/>
              <a:gd name="connsiteY240" fmla="*/ 6277504 h 6875997"/>
              <a:gd name="connsiteX241" fmla="*/ 1034209 w 12191995"/>
              <a:gd name="connsiteY241" fmla="*/ 6311711 h 6875997"/>
              <a:gd name="connsiteX242" fmla="*/ 1068421 w 12191995"/>
              <a:gd name="connsiteY242" fmla="*/ 6311711 h 6875997"/>
              <a:gd name="connsiteX243" fmla="*/ 1068421 w 12191995"/>
              <a:gd name="connsiteY243" fmla="*/ 6857996 h 6875997"/>
              <a:gd name="connsiteX244" fmla="*/ 1072021 w 12191995"/>
              <a:gd name="connsiteY244" fmla="*/ 6857996 h 6875997"/>
              <a:gd name="connsiteX245" fmla="*/ 1072021 w 12191995"/>
              <a:gd name="connsiteY245" fmla="*/ 6311711 h 6875997"/>
              <a:gd name="connsiteX246" fmla="*/ 1106224 w 12191995"/>
              <a:gd name="connsiteY246" fmla="*/ 6311711 h 6875997"/>
              <a:gd name="connsiteX247" fmla="*/ 1106224 w 12191995"/>
              <a:gd name="connsiteY247" fmla="*/ 6239697 h 6875997"/>
              <a:gd name="connsiteX248" fmla="*/ 1072021 w 12191995"/>
              <a:gd name="connsiteY248" fmla="*/ 6239697 h 6875997"/>
              <a:gd name="connsiteX249" fmla="*/ 1072021 w 12191995"/>
              <a:gd name="connsiteY249" fmla="*/ 5592376 h 6875997"/>
              <a:gd name="connsiteX250" fmla="*/ 1106225 w 12191995"/>
              <a:gd name="connsiteY250" fmla="*/ 5592376 h 6875997"/>
              <a:gd name="connsiteX251" fmla="*/ 1106225 w 12191995"/>
              <a:gd name="connsiteY251" fmla="*/ 5520362 h 6875997"/>
              <a:gd name="connsiteX252" fmla="*/ 1072021 w 12191995"/>
              <a:gd name="connsiteY252" fmla="*/ 5520362 h 6875997"/>
              <a:gd name="connsiteX253" fmla="*/ 1072021 w 12191995"/>
              <a:gd name="connsiteY253" fmla="*/ 4873038 h 6875997"/>
              <a:gd name="connsiteX254" fmla="*/ 1106225 w 12191995"/>
              <a:gd name="connsiteY254" fmla="*/ 4873038 h 6875997"/>
              <a:gd name="connsiteX255" fmla="*/ 1106225 w 12191995"/>
              <a:gd name="connsiteY255" fmla="*/ 4801024 h 6875997"/>
              <a:gd name="connsiteX256" fmla="*/ 1072021 w 12191995"/>
              <a:gd name="connsiteY256" fmla="*/ 4801024 h 6875997"/>
              <a:gd name="connsiteX257" fmla="*/ 1072021 w 12191995"/>
              <a:gd name="connsiteY257" fmla="*/ 4153700 h 6875997"/>
              <a:gd name="connsiteX258" fmla="*/ 1106226 w 12191995"/>
              <a:gd name="connsiteY258" fmla="*/ 4153700 h 6875997"/>
              <a:gd name="connsiteX259" fmla="*/ 1106226 w 12191995"/>
              <a:gd name="connsiteY259" fmla="*/ 4081686 h 6875997"/>
              <a:gd name="connsiteX260" fmla="*/ 1072021 w 12191995"/>
              <a:gd name="connsiteY260" fmla="*/ 4081686 h 6875997"/>
              <a:gd name="connsiteX261" fmla="*/ 1072021 w 12191995"/>
              <a:gd name="connsiteY261" fmla="*/ 3434363 h 6875997"/>
              <a:gd name="connsiteX262" fmla="*/ 1106226 w 12191995"/>
              <a:gd name="connsiteY262" fmla="*/ 3434363 h 6875997"/>
              <a:gd name="connsiteX263" fmla="*/ 1106226 w 12191995"/>
              <a:gd name="connsiteY263" fmla="*/ 3362349 h 6875997"/>
              <a:gd name="connsiteX264" fmla="*/ 1072021 w 12191995"/>
              <a:gd name="connsiteY264" fmla="*/ 3362349 h 6875997"/>
              <a:gd name="connsiteX265" fmla="*/ 1072021 w 12191995"/>
              <a:gd name="connsiteY265" fmla="*/ 2715026 h 6875997"/>
              <a:gd name="connsiteX266" fmla="*/ 1106225 w 12191995"/>
              <a:gd name="connsiteY266" fmla="*/ 2715026 h 6875997"/>
              <a:gd name="connsiteX267" fmla="*/ 1106225 w 12191995"/>
              <a:gd name="connsiteY267" fmla="*/ 2643013 h 6875997"/>
              <a:gd name="connsiteX268" fmla="*/ 1072021 w 12191995"/>
              <a:gd name="connsiteY268" fmla="*/ 2643013 h 6875997"/>
              <a:gd name="connsiteX269" fmla="*/ 1072021 w 12191995"/>
              <a:gd name="connsiteY269" fmla="*/ 1995689 h 6875997"/>
              <a:gd name="connsiteX270" fmla="*/ 1106227 w 12191995"/>
              <a:gd name="connsiteY270" fmla="*/ 1995689 h 6875997"/>
              <a:gd name="connsiteX271" fmla="*/ 1106227 w 12191995"/>
              <a:gd name="connsiteY271" fmla="*/ 1923675 h 6875997"/>
              <a:gd name="connsiteX272" fmla="*/ 1072021 w 12191995"/>
              <a:gd name="connsiteY272" fmla="*/ 1923675 h 6875997"/>
              <a:gd name="connsiteX273" fmla="*/ 1072021 w 12191995"/>
              <a:gd name="connsiteY273" fmla="*/ 1276351 h 6875997"/>
              <a:gd name="connsiteX274" fmla="*/ 1106227 w 12191995"/>
              <a:gd name="connsiteY274" fmla="*/ 1276351 h 6875997"/>
              <a:gd name="connsiteX275" fmla="*/ 1106227 w 12191995"/>
              <a:gd name="connsiteY275" fmla="*/ 1204337 h 6875997"/>
              <a:gd name="connsiteX276" fmla="*/ 1072021 w 12191995"/>
              <a:gd name="connsiteY276" fmla="*/ 1204337 h 6875997"/>
              <a:gd name="connsiteX277" fmla="*/ 1072021 w 12191995"/>
              <a:gd name="connsiteY277" fmla="*/ 557012 h 6875997"/>
              <a:gd name="connsiteX278" fmla="*/ 1106226 w 12191995"/>
              <a:gd name="connsiteY278" fmla="*/ 557012 h 6875997"/>
              <a:gd name="connsiteX279" fmla="*/ 1106226 w 12191995"/>
              <a:gd name="connsiteY279" fmla="*/ 484998 h 6875997"/>
              <a:gd name="connsiteX280" fmla="*/ 1072021 w 12191995"/>
              <a:gd name="connsiteY280" fmla="*/ 484998 h 6875997"/>
              <a:gd name="connsiteX281" fmla="*/ 353402 w 12191995"/>
              <a:gd name="connsiteY281" fmla="*/ 0 h 6875997"/>
              <a:gd name="connsiteX282" fmla="*/ 1068421 w 12191995"/>
              <a:gd name="connsiteY282" fmla="*/ 0 h 6875997"/>
              <a:gd name="connsiteX283" fmla="*/ 1068421 w 12191995"/>
              <a:gd name="connsiteY283" fmla="*/ 484998 h 6875997"/>
              <a:gd name="connsiteX284" fmla="*/ 1034211 w 12191995"/>
              <a:gd name="connsiteY284" fmla="*/ 484998 h 6875997"/>
              <a:gd name="connsiteX285" fmla="*/ 1034211 w 12191995"/>
              <a:gd name="connsiteY285" fmla="*/ 519205 h 6875997"/>
              <a:gd name="connsiteX286" fmla="*/ 387607 w 12191995"/>
              <a:gd name="connsiteY286" fmla="*/ 519205 h 6875997"/>
              <a:gd name="connsiteX287" fmla="*/ 387607 w 12191995"/>
              <a:gd name="connsiteY287" fmla="*/ 484998 h 6875997"/>
              <a:gd name="connsiteX288" fmla="*/ 353402 w 12191995"/>
              <a:gd name="connsiteY288" fmla="*/ 484998 h 6875997"/>
              <a:gd name="connsiteX289" fmla="*/ 0 w 12191995"/>
              <a:gd name="connsiteY289" fmla="*/ 0 h 6875997"/>
              <a:gd name="connsiteX290" fmla="*/ 349802 w 12191995"/>
              <a:gd name="connsiteY290" fmla="*/ 0 h 6875997"/>
              <a:gd name="connsiteX291" fmla="*/ 349802 w 12191995"/>
              <a:gd name="connsiteY291" fmla="*/ 484998 h 6875997"/>
              <a:gd name="connsiteX292" fmla="*/ 315593 w 12191995"/>
              <a:gd name="connsiteY292" fmla="*/ 484998 h 6875997"/>
              <a:gd name="connsiteX293" fmla="*/ 315593 w 12191995"/>
              <a:gd name="connsiteY293" fmla="*/ 519205 h 6875997"/>
              <a:gd name="connsiteX294" fmla="*/ 1 w 12191995"/>
              <a:gd name="connsiteY294" fmla="*/ 519205 h 6875997"/>
              <a:gd name="connsiteX295" fmla="*/ 1 w 12191995"/>
              <a:gd name="connsiteY295" fmla="*/ 522805 h 6875997"/>
              <a:gd name="connsiteX296" fmla="*/ 315593 w 12191995"/>
              <a:gd name="connsiteY296" fmla="*/ 522805 h 6875997"/>
              <a:gd name="connsiteX297" fmla="*/ 315593 w 12191995"/>
              <a:gd name="connsiteY297" fmla="*/ 557012 h 6875997"/>
              <a:gd name="connsiteX298" fmla="*/ 349802 w 12191995"/>
              <a:gd name="connsiteY298" fmla="*/ 557012 h 6875997"/>
              <a:gd name="connsiteX299" fmla="*/ 349802 w 12191995"/>
              <a:gd name="connsiteY299" fmla="*/ 1204337 h 6875997"/>
              <a:gd name="connsiteX300" fmla="*/ 315594 w 12191995"/>
              <a:gd name="connsiteY300" fmla="*/ 1204337 h 6875997"/>
              <a:gd name="connsiteX301" fmla="*/ 315594 w 12191995"/>
              <a:gd name="connsiteY301" fmla="*/ 1238545 h 6875997"/>
              <a:gd name="connsiteX302" fmla="*/ 1 w 12191995"/>
              <a:gd name="connsiteY302" fmla="*/ 1238545 h 6875997"/>
              <a:gd name="connsiteX303" fmla="*/ 1 w 12191995"/>
              <a:gd name="connsiteY303" fmla="*/ 1242144 h 6875997"/>
              <a:gd name="connsiteX304" fmla="*/ 315594 w 12191995"/>
              <a:gd name="connsiteY304" fmla="*/ 1242144 h 6875997"/>
              <a:gd name="connsiteX305" fmla="*/ 315594 w 12191995"/>
              <a:gd name="connsiteY305" fmla="*/ 1276351 h 6875997"/>
              <a:gd name="connsiteX306" fmla="*/ 349802 w 12191995"/>
              <a:gd name="connsiteY306" fmla="*/ 1276351 h 6875997"/>
              <a:gd name="connsiteX307" fmla="*/ 349802 w 12191995"/>
              <a:gd name="connsiteY307" fmla="*/ 1923675 h 6875997"/>
              <a:gd name="connsiteX308" fmla="*/ 315594 w 12191995"/>
              <a:gd name="connsiteY308" fmla="*/ 1923675 h 6875997"/>
              <a:gd name="connsiteX309" fmla="*/ 315594 w 12191995"/>
              <a:gd name="connsiteY309" fmla="*/ 1957883 h 6875997"/>
              <a:gd name="connsiteX310" fmla="*/ 1 w 12191995"/>
              <a:gd name="connsiteY310" fmla="*/ 1957883 h 6875997"/>
              <a:gd name="connsiteX311" fmla="*/ 1 w 12191995"/>
              <a:gd name="connsiteY311" fmla="*/ 1961483 h 6875997"/>
              <a:gd name="connsiteX312" fmla="*/ 315594 w 12191995"/>
              <a:gd name="connsiteY312" fmla="*/ 1961483 h 6875997"/>
              <a:gd name="connsiteX313" fmla="*/ 315594 w 12191995"/>
              <a:gd name="connsiteY313" fmla="*/ 1995689 h 6875997"/>
              <a:gd name="connsiteX314" fmla="*/ 349802 w 12191995"/>
              <a:gd name="connsiteY314" fmla="*/ 1995689 h 6875997"/>
              <a:gd name="connsiteX315" fmla="*/ 349802 w 12191995"/>
              <a:gd name="connsiteY315" fmla="*/ 2643013 h 6875997"/>
              <a:gd name="connsiteX316" fmla="*/ 315592 w 12191995"/>
              <a:gd name="connsiteY316" fmla="*/ 2643013 h 6875997"/>
              <a:gd name="connsiteX317" fmla="*/ 315592 w 12191995"/>
              <a:gd name="connsiteY317" fmla="*/ 2677220 h 6875997"/>
              <a:gd name="connsiteX318" fmla="*/ 1 w 12191995"/>
              <a:gd name="connsiteY318" fmla="*/ 2677220 h 6875997"/>
              <a:gd name="connsiteX319" fmla="*/ 1 w 12191995"/>
              <a:gd name="connsiteY319" fmla="*/ 2680820 h 6875997"/>
              <a:gd name="connsiteX320" fmla="*/ 315592 w 12191995"/>
              <a:gd name="connsiteY320" fmla="*/ 2680820 h 6875997"/>
              <a:gd name="connsiteX321" fmla="*/ 315592 w 12191995"/>
              <a:gd name="connsiteY321" fmla="*/ 2715026 h 6875997"/>
              <a:gd name="connsiteX322" fmla="*/ 349802 w 12191995"/>
              <a:gd name="connsiteY322" fmla="*/ 2715026 h 6875997"/>
              <a:gd name="connsiteX323" fmla="*/ 349802 w 12191995"/>
              <a:gd name="connsiteY323" fmla="*/ 3362349 h 6875997"/>
              <a:gd name="connsiteX324" fmla="*/ 315593 w 12191995"/>
              <a:gd name="connsiteY324" fmla="*/ 3362349 h 6875997"/>
              <a:gd name="connsiteX325" fmla="*/ 315593 w 12191995"/>
              <a:gd name="connsiteY325" fmla="*/ 3396556 h 6875997"/>
              <a:gd name="connsiteX326" fmla="*/ 1 w 12191995"/>
              <a:gd name="connsiteY326" fmla="*/ 3396556 h 6875997"/>
              <a:gd name="connsiteX327" fmla="*/ 1 w 12191995"/>
              <a:gd name="connsiteY327" fmla="*/ 3400156 h 6875997"/>
              <a:gd name="connsiteX328" fmla="*/ 315593 w 12191995"/>
              <a:gd name="connsiteY328" fmla="*/ 3400156 h 6875997"/>
              <a:gd name="connsiteX329" fmla="*/ 315593 w 12191995"/>
              <a:gd name="connsiteY329" fmla="*/ 3434363 h 6875997"/>
              <a:gd name="connsiteX330" fmla="*/ 349802 w 12191995"/>
              <a:gd name="connsiteY330" fmla="*/ 3434363 h 6875997"/>
              <a:gd name="connsiteX331" fmla="*/ 349802 w 12191995"/>
              <a:gd name="connsiteY331" fmla="*/ 4081686 h 6875997"/>
              <a:gd name="connsiteX332" fmla="*/ 315593 w 12191995"/>
              <a:gd name="connsiteY332" fmla="*/ 4081686 h 6875997"/>
              <a:gd name="connsiteX333" fmla="*/ 315593 w 12191995"/>
              <a:gd name="connsiteY333" fmla="*/ 4115893 h 6875997"/>
              <a:gd name="connsiteX334" fmla="*/ 1 w 12191995"/>
              <a:gd name="connsiteY334" fmla="*/ 4115893 h 6875997"/>
              <a:gd name="connsiteX335" fmla="*/ 1 w 12191995"/>
              <a:gd name="connsiteY335" fmla="*/ 4119493 h 6875997"/>
              <a:gd name="connsiteX336" fmla="*/ 315593 w 12191995"/>
              <a:gd name="connsiteY336" fmla="*/ 4119493 h 6875997"/>
              <a:gd name="connsiteX337" fmla="*/ 315593 w 12191995"/>
              <a:gd name="connsiteY337" fmla="*/ 4153700 h 6875997"/>
              <a:gd name="connsiteX338" fmla="*/ 349802 w 12191995"/>
              <a:gd name="connsiteY338" fmla="*/ 4153700 h 6875997"/>
              <a:gd name="connsiteX339" fmla="*/ 349802 w 12191995"/>
              <a:gd name="connsiteY339" fmla="*/ 4801024 h 6875997"/>
              <a:gd name="connsiteX340" fmla="*/ 315592 w 12191995"/>
              <a:gd name="connsiteY340" fmla="*/ 4801024 h 6875997"/>
              <a:gd name="connsiteX341" fmla="*/ 315592 w 12191995"/>
              <a:gd name="connsiteY341" fmla="*/ 4835231 h 6875997"/>
              <a:gd name="connsiteX342" fmla="*/ 0 w 12191995"/>
              <a:gd name="connsiteY342" fmla="*/ 4835231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387606" y="5558169"/>
                </a:moveTo>
                <a:lnTo>
                  <a:pt x="1034211" y="5558169"/>
                </a:lnTo>
                <a:lnTo>
                  <a:pt x="1034211" y="5592376"/>
                </a:lnTo>
                <a:lnTo>
                  <a:pt x="1068421" y="5592376"/>
                </a:lnTo>
                <a:lnTo>
                  <a:pt x="1068421" y="6239697"/>
                </a:lnTo>
                <a:lnTo>
                  <a:pt x="1034209" y="6239697"/>
                </a:lnTo>
                <a:lnTo>
                  <a:pt x="1034209" y="6273904"/>
                </a:lnTo>
                <a:lnTo>
                  <a:pt x="387605" y="6273904"/>
                </a:lnTo>
                <a:lnTo>
                  <a:pt x="387605" y="6239697"/>
                </a:lnTo>
                <a:lnTo>
                  <a:pt x="353402" y="6239697"/>
                </a:lnTo>
                <a:lnTo>
                  <a:pt x="353402" y="5592376"/>
                </a:lnTo>
                <a:lnTo>
                  <a:pt x="387606" y="5592376"/>
                </a:lnTo>
                <a:close/>
                <a:moveTo>
                  <a:pt x="0" y="5558169"/>
                </a:moveTo>
                <a:lnTo>
                  <a:pt x="315592" y="5558169"/>
                </a:lnTo>
                <a:lnTo>
                  <a:pt x="315592" y="5592376"/>
                </a:lnTo>
                <a:lnTo>
                  <a:pt x="349802" y="5592376"/>
                </a:lnTo>
                <a:lnTo>
                  <a:pt x="349802" y="6239697"/>
                </a:lnTo>
                <a:lnTo>
                  <a:pt x="315591" y="6239697"/>
                </a:lnTo>
                <a:lnTo>
                  <a:pt x="315591" y="6273904"/>
                </a:lnTo>
                <a:lnTo>
                  <a:pt x="0" y="6273904"/>
                </a:lnTo>
                <a:close/>
                <a:moveTo>
                  <a:pt x="387606" y="4838831"/>
                </a:moveTo>
                <a:lnTo>
                  <a:pt x="1034211" y="4838831"/>
                </a:lnTo>
                <a:lnTo>
                  <a:pt x="1034211" y="4873038"/>
                </a:lnTo>
                <a:lnTo>
                  <a:pt x="1068421" y="4873038"/>
                </a:lnTo>
                <a:lnTo>
                  <a:pt x="1068421" y="5520362"/>
                </a:lnTo>
                <a:lnTo>
                  <a:pt x="1034211" y="5520362"/>
                </a:lnTo>
                <a:lnTo>
                  <a:pt x="1034211" y="5554569"/>
                </a:lnTo>
                <a:lnTo>
                  <a:pt x="387606" y="5554569"/>
                </a:lnTo>
                <a:lnTo>
                  <a:pt x="387606" y="5520362"/>
                </a:lnTo>
                <a:lnTo>
                  <a:pt x="353402" y="5520362"/>
                </a:lnTo>
                <a:lnTo>
                  <a:pt x="353402" y="4873038"/>
                </a:lnTo>
                <a:lnTo>
                  <a:pt x="387606" y="4873038"/>
                </a:lnTo>
                <a:close/>
                <a:moveTo>
                  <a:pt x="0" y="4838831"/>
                </a:moveTo>
                <a:lnTo>
                  <a:pt x="315592" y="4838831"/>
                </a:lnTo>
                <a:lnTo>
                  <a:pt x="315592" y="4873038"/>
                </a:lnTo>
                <a:lnTo>
                  <a:pt x="349802" y="4873038"/>
                </a:lnTo>
                <a:lnTo>
                  <a:pt x="349802" y="5520362"/>
                </a:lnTo>
                <a:lnTo>
                  <a:pt x="315592" y="5520362"/>
                </a:lnTo>
                <a:lnTo>
                  <a:pt x="315592" y="5554569"/>
                </a:lnTo>
                <a:lnTo>
                  <a:pt x="0" y="5554569"/>
                </a:lnTo>
                <a:close/>
                <a:moveTo>
                  <a:pt x="387607" y="4119493"/>
                </a:moveTo>
                <a:lnTo>
                  <a:pt x="1034211" y="4119493"/>
                </a:lnTo>
                <a:lnTo>
                  <a:pt x="1034211" y="4153700"/>
                </a:lnTo>
                <a:lnTo>
                  <a:pt x="1068421" y="4153700"/>
                </a:lnTo>
                <a:lnTo>
                  <a:pt x="1068421" y="4801024"/>
                </a:lnTo>
                <a:lnTo>
                  <a:pt x="1034211" y="4801024"/>
                </a:lnTo>
                <a:lnTo>
                  <a:pt x="1034211" y="4835231"/>
                </a:lnTo>
                <a:lnTo>
                  <a:pt x="387606" y="4835231"/>
                </a:lnTo>
                <a:lnTo>
                  <a:pt x="387606" y="4801024"/>
                </a:lnTo>
                <a:lnTo>
                  <a:pt x="353402" y="4801024"/>
                </a:lnTo>
                <a:lnTo>
                  <a:pt x="353402" y="4153700"/>
                </a:lnTo>
                <a:lnTo>
                  <a:pt x="387607" y="4153700"/>
                </a:lnTo>
                <a:close/>
                <a:moveTo>
                  <a:pt x="387607" y="3400156"/>
                </a:moveTo>
                <a:lnTo>
                  <a:pt x="1034211" y="3400156"/>
                </a:lnTo>
                <a:lnTo>
                  <a:pt x="1034211" y="3434363"/>
                </a:lnTo>
                <a:lnTo>
                  <a:pt x="1068421" y="3434363"/>
                </a:lnTo>
                <a:lnTo>
                  <a:pt x="1068421" y="4081686"/>
                </a:lnTo>
                <a:lnTo>
                  <a:pt x="1034211" y="4081686"/>
                </a:lnTo>
                <a:lnTo>
                  <a:pt x="1034211" y="4115893"/>
                </a:lnTo>
                <a:lnTo>
                  <a:pt x="387607" y="4115893"/>
                </a:lnTo>
                <a:lnTo>
                  <a:pt x="387607" y="4081686"/>
                </a:lnTo>
                <a:lnTo>
                  <a:pt x="353402" y="4081686"/>
                </a:lnTo>
                <a:lnTo>
                  <a:pt x="353402" y="3434363"/>
                </a:lnTo>
                <a:lnTo>
                  <a:pt x="387607" y="3434363"/>
                </a:lnTo>
                <a:close/>
                <a:moveTo>
                  <a:pt x="387606" y="2680820"/>
                </a:moveTo>
                <a:lnTo>
                  <a:pt x="1034211" y="2680820"/>
                </a:lnTo>
                <a:lnTo>
                  <a:pt x="1034211" y="2715026"/>
                </a:lnTo>
                <a:lnTo>
                  <a:pt x="1068421" y="2715026"/>
                </a:lnTo>
                <a:lnTo>
                  <a:pt x="1068421" y="3362349"/>
                </a:lnTo>
                <a:lnTo>
                  <a:pt x="1034211" y="3362349"/>
                </a:lnTo>
                <a:lnTo>
                  <a:pt x="1034211" y="3396556"/>
                </a:lnTo>
                <a:lnTo>
                  <a:pt x="387607" y="3396556"/>
                </a:lnTo>
                <a:lnTo>
                  <a:pt x="387607" y="3362349"/>
                </a:lnTo>
                <a:lnTo>
                  <a:pt x="353402" y="3362349"/>
                </a:lnTo>
                <a:lnTo>
                  <a:pt x="353402" y="2715026"/>
                </a:lnTo>
                <a:lnTo>
                  <a:pt x="387606" y="2715026"/>
                </a:lnTo>
                <a:close/>
                <a:moveTo>
                  <a:pt x="387608" y="1961483"/>
                </a:moveTo>
                <a:lnTo>
                  <a:pt x="1034213" y="1961483"/>
                </a:lnTo>
                <a:lnTo>
                  <a:pt x="1034213" y="1995689"/>
                </a:lnTo>
                <a:lnTo>
                  <a:pt x="1068421" y="1995689"/>
                </a:lnTo>
                <a:lnTo>
                  <a:pt x="1068421" y="2643013"/>
                </a:lnTo>
                <a:lnTo>
                  <a:pt x="1034211" y="2643013"/>
                </a:lnTo>
                <a:lnTo>
                  <a:pt x="1034211" y="2677220"/>
                </a:lnTo>
                <a:lnTo>
                  <a:pt x="387606" y="2677220"/>
                </a:lnTo>
                <a:lnTo>
                  <a:pt x="387606" y="2643013"/>
                </a:lnTo>
                <a:lnTo>
                  <a:pt x="353402" y="2643013"/>
                </a:lnTo>
                <a:lnTo>
                  <a:pt x="353402" y="1995689"/>
                </a:lnTo>
                <a:lnTo>
                  <a:pt x="387608" y="1995689"/>
                </a:lnTo>
                <a:close/>
                <a:moveTo>
                  <a:pt x="387608" y="1242144"/>
                </a:moveTo>
                <a:lnTo>
                  <a:pt x="1034213" y="1242144"/>
                </a:lnTo>
                <a:lnTo>
                  <a:pt x="1034213" y="1276351"/>
                </a:lnTo>
                <a:lnTo>
                  <a:pt x="1068421" y="1276351"/>
                </a:lnTo>
                <a:lnTo>
                  <a:pt x="1068421" y="1923675"/>
                </a:lnTo>
                <a:lnTo>
                  <a:pt x="1034213" y="1923675"/>
                </a:lnTo>
                <a:lnTo>
                  <a:pt x="1034213" y="1957883"/>
                </a:lnTo>
                <a:lnTo>
                  <a:pt x="387608" y="1957883"/>
                </a:lnTo>
                <a:lnTo>
                  <a:pt x="387608" y="1923675"/>
                </a:lnTo>
                <a:lnTo>
                  <a:pt x="353402" y="1923675"/>
                </a:lnTo>
                <a:lnTo>
                  <a:pt x="353402" y="1276351"/>
                </a:lnTo>
                <a:lnTo>
                  <a:pt x="387608" y="1276351"/>
                </a:lnTo>
                <a:close/>
                <a:moveTo>
                  <a:pt x="387607" y="522805"/>
                </a:moveTo>
                <a:lnTo>
                  <a:pt x="1034211" y="522805"/>
                </a:lnTo>
                <a:lnTo>
                  <a:pt x="1034211" y="557012"/>
                </a:lnTo>
                <a:lnTo>
                  <a:pt x="1068421" y="557012"/>
                </a:lnTo>
                <a:lnTo>
                  <a:pt x="1068421" y="1204337"/>
                </a:lnTo>
                <a:lnTo>
                  <a:pt x="1034213" y="1204337"/>
                </a:lnTo>
                <a:lnTo>
                  <a:pt x="1034213" y="1238545"/>
                </a:lnTo>
                <a:lnTo>
                  <a:pt x="387608" y="1238545"/>
                </a:lnTo>
                <a:lnTo>
                  <a:pt x="387608" y="1204337"/>
                </a:lnTo>
                <a:lnTo>
                  <a:pt x="353402" y="1204337"/>
                </a:lnTo>
                <a:lnTo>
                  <a:pt x="353402" y="557012"/>
                </a:lnTo>
                <a:lnTo>
                  <a:pt x="387607" y="557012"/>
                </a:lnTo>
                <a:close/>
                <a:moveTo>
                  <a:pt x="1072021" y="0"/>
                </a:moveTo>
                <a:lnTo>
                  <a:pt x="1152939" y="0"/>
                </a:lnTo>
                <a:lnTo>
                  <a:pt x="1152939" y="6"/>
                </a:lnTo>
                <a:lnTo>
                  <a:pt x="12191995" y="6"/>
                </a:lnTo>
                <a:lnTo>
                  <a:pt x="12191995" y="6875997"/>
                </a:lnTo>
                <a:lnTo>
                  <a:pt x="11" y="6875997"/>
                </a:lnTo>
                <a:lnTo>
                  <a:pt x="11" y="6875990"/>
                </a:lnTo>
                <a:lnTo>
                  <a:pt x="0" y="6875990"/>
                </a:lnTo>
                <a:lnTo>
                  <a:pt x="0" y="6277504"/>
                </a:lnTo>
                <a:lnTo>
                  <a:pt x="315591" y="6277504"/>
                </a:lnTo>
                <a:lnTo>
                  <a:pt x="315591" y="6311711"/>
                </a:lnTo>
                <a:lnTo>
                  <a:pt x="349802" y="6311711"/>
                </a:lnTo>
                <a:lnTo>
                  <a:pt x="349802" y="6857996"/>
                </a:lnTo>
                <a:lnTo>
                  <a:pt x="353402" y="6857996"/>
                </a:lnTo>
                <a:lnTo>
                  <a:pt x="353402" y="6311711"/>
                </a:lnTo>
                <a:lnTo>
                  <a:pt x="387605" y="6311711"/>
                </a:lnTo>
                <a:lnTo>
                  <a:pt x="387605" y="6277504"/>
                </a:lnTo>
                <a:lnTo>
                  <a:pt x="1034209" y="6277504"/>
                </a:lnTo>
                <a:lnTo>
                  <a:pt x="1034209" y="6311711"/>
                </a:lnTo>
                <a:lnTo>
                  <a:pt x="1068421" y="6311711"/>
                </a:lnTo>
                <a:lnTo>
                  <a:pt x="1068421" y="6857996"/>
                </a:lnTo>
                <a:lnTo>
                  <a:pt x="1072021" y="6857996"/>
                </a:lnTo>
                <a:lnTo>
                  <a:pt x="1072021" y="6311711"/>
                </a:lnTo>
                <a:lnTo>
                  <a:pt x="1106224" y="6311711"/>
                </a:lnTo>
                <a:lnTo>
                  <a:pt x="1106224" y="6239697"/>
                </a:lnTo>
                <a:lnTo>
                  <a:pt x="1072021" y="6239697"/>
                </a:lnTo>
                <a:lnTo>
                  <a:pt x="1072021" y="5592376"/>
                </a:lnTo>
                <a:lnTo>
                  <a:pt x="1106225" y="5592376"/>
                </a:lnTo>
                <a:lnTo>
                  <a:pt x="1106225" y="5520362"/>
                </a:lnTo>
                <a:lnTo>
                  <a:pt x="1072021" y="5520362"/>
                </a:lnTo>
                <a:lnTo>
                  <a:pt x="1072021" y="4873038"/>
                </a:lnTo>
                <a:lnTo>
                  <a:pt x="1106225" y="4873038"/>
                </a:lnTo>
                <a:lnTo>
                  <a:pt x="1106225" y="4801024"/>
                </a:lnTo>
                <a:lnTo>
                  <a:pt x="1072021" y="4801024"/>
                </a:lnTo>
                <a:lnTo>
                  <a:pt x="1072021" y="4153700"/>
                </a:lnTo>
                <a:lnTo>
                  <a:pt x="1106226" y="4153700"/>
                </a:lnTo>
                <a:lnTo>
                  <a:pt x="1106226" y="4081686"/>
                </a:lnTo>
                <a:lnTo>
                  <a:pt x="1072021" y="4081686"/>
                </a:lnTo>
                <a:lnTo>
                  <a:pt x="1072021" y="3434363"/>
                </a:lnTo>
                <a:lnTo>
                  <a:pt x="1106226" y="3434363"/>
                </a:lnTo>
                <a:lnTo>
                  <a:pt x="1106226" y="3362349"/>
                </a:lnTo>
                <a:lnTo>
                  <a:pt x="1072021" y="3362349"/>
                </a:lnTo>
                <a:lnTo>
                  <a:pt x="1072021" y="2715026"/>
                </a:lnTo>
                <a:lnTo>
                  <a:pt x="1106225" y="2715026"/>
                </a:lnTo>
                <a:lnTo>
                  <a:pt x="1106225" y="2643013"/>
                </a:lnTo>
                <a:lnTo>
                  <a:pt x="1072021" y="2643013"/>
                </a:lnTo>
                <a:lnTo>
                  <a:pt x="1072021" y="1995689"/>
                </a:lnTo>
                <a:lnTo>
                  <a:pt x="1106227" y="1995689"/>
                </a:lnTo>
                <a:lnTo>
                  <a:pt x="1106227" y="1923675"/>
                </a:lnTo>
                <a:lnTo>
                  <a:pt x="1072021" y="1923675"/>
                </a:lnTo>
                <a:lnTo>
                  <a:pt x="1072021" y="1276351"/>
                </a:lnTo>
                <a:lnTo>
                  <a:pt x="1106227" y="1276351"/>
                </a:lnTo>
                <a:lnTo>
                  <a:pt x="1106227" y="1204337"/>
                </a:lnTo>
                <a:lnTo>
                  <a:pt x="1072021" y="1204337"/>
                </a:lnTo>
                <a:lnTo>
                  <a:pt x="1072021" y="557012"/>
                </a:lnTo>
                <a:lnTo>
                  <a:pt x="1106226" y="557012"/>
                </a:lnTo>
                <a:lnTo>
                  <a:pt x="1106226" y="484998"/>
                </a:lnTo>
                <a:lnTo>
                  <a:pt x="1072021" y="484998"/>
                </a:lnTo>
                <a:close/>
                <a:moveTo>
                  <a:pt x="353402" y="0"/>
                </a:moveTo>
                <a:lnTo>
                  <a:pt x="1068421" y="0"/>
                </a:lnTo>
                <a:lnTo>
                  <a:pt x="1068421" y="484998"/>
                </a:lnTo>
                <a:lnTo>
                  <a:pt x="1034211" y="484998"/>
                </a:lnTo>
                <a:lnTo>
                  <a:pt x="1034211" y="519205"/>
                </a:lnTo>
                <a:lnTo>
                  <a:pt x="387607" y="519205"/>
                </a:lnTo>
                <a:lnTo>
                  <a:pt x="387607" y="484998"/>
                </a:lnTo>
                <a:lnTo>
                  <a:pt x="353402" y="484998"/>
                </a:lnTo>
                <a:close/>
                <a:moveTo>
                  <a:pt x="0" y="0"/>
                </a:moveTo>
                <a:lnTo>
                  <a:pt x="349802" y="0"/>
                </a:lnTo>
                <a:lnTo>
                  <a:pt x="349802" y="484998"/>
                </a:lnTo>
                <a:lnTo>
                  <a:pt x="315593" y="484998"/>
                </a:lnTo>
                <a:lnTo>
                  <a:pt x="315593" y="519205"/>
                </a:lnTo>
                <a:lnTo>
                  <a:pt x="1" y="519205"/>
                </a:lnTo>
                <a:lnTo>
                  <a:pt x="1" y="522805"/>
                </a:lnTo>
                <a:lnTo>
                  <a:pt x="315593" y="522805"/>
                </a:lnTo>
                <a:lnTo>
                  <a:pt x="315593" y="557012"/>
                </a:lnTo>
                <a:lnTo>
                  <a:pt x="349802" y="557012"/>
                </a:lnTo>
                <a:lnTo>
                  <a:pt x="349802" y="1204337"/>
                </a:lnTo>
                <a:lnTo>
                  <a:pt x="315594" y="1204337"/>
                </a:lnTo>
                <a:lnTo>
                  <a:pt x="315594" y="1238545"/>
                </a:lnTo>
                <a:lnTo>
                  <a:pt x="1" y="1238545"/>
                </a:lnTo>
                <a:lnTo>
                  <a:pt x="1" y="1242144"/>
                </a:lnTo>
                <a:lnTo>
                  <a:pt x="315594" y="1242144"/>
                </a:lnTo>
                <a:lnTo>
                  <a:pt x="315594" y="1276351"/>
                </a:lnTo>
                <a:lnTo>
                  <a:pt x="349802" y="1276351"/>
                </a:lnTo>
                <a:lnTo>
                  <a:pt x="349802" y="1923675"/>
                </a:lnTo>
                <a:lnTo>
                  <a:pt x="315594" y="1923675"/>
                </a:lnTo>
                <a:lnTo>
                  <a:pt x="315594" y="1957883"/>
                </a:lnTo>
                <a:lnTo>
                  <a:pt x="1" y="1957883"/>
                </a:lnTo>
                <a:lnTo>
                  <a:pt x="1" y="1961483"/>
                </a:lnTo>
                <a:lnTo>
                  <a:pt x="315594" y="1961483"/>
                </a:lnTo>
                <a:lnTo>
                  <a:pt x="315594" y="1995689"/>
                </a:lnTo>
                <a:lnTo>
                  <a:pt x="349802" y="1995689"/>
                </a:lnTo>
                <a:lnTo>
                  <a:pt x="349802" y="2643013"/>
                </a:lnTo>
                <a:lnTo>
                  <a:pt x="315592" y="2643013"/>
                </a:lnTo>
                <a:lnTo>
                  <a:pt x="315592" y="2677220"/>
                </a:lnTo>
                <a:lnTo>
                  <a:pt x="1" y="2677220"/>
                </a:lnTo>
                <a:lnTo>
                  <a:pt x="1" y="2680820"/>
                </a:lnTo>
                <a:lnTo>
                  <a:pt x="315592" y="2680820"/>
                </a:lnTo>
                <a:lnTo>
                  <a:pt x="315592" y="2715026"/>
                </a:lnTo>
                <a:lnTo>
                  <a:pt x="349802" y="2715026"/>
                </a:lnTo>
                <a:lnTo>
                  <a:pt x="349802" y="3362349"/>
                </a:lnTo>
                <a:lnTo>
                  <a:pt x="315593" y="3362349"/>
                </a:lnTo>
                <a:lnTo>
                  <a:pt x="315593" y="3396556"/>
                </a:lnTo>
                <a:lnTo>
                  <a:pt x="1" y="3396556"/>
                </a:lnTo>
                <a:lnTo>
                  <a:pt x="1" y="3400156"/>
                </a:lnTo>
                <a:lnTo>
                  <a:pt x="315593" y="3400156"/>
                </a:lnTo>
                <a:lnTo>
                  <a:pt x="315593" y="3434363"/>
                </a:lnTo>
                <a:lnTo>
                  <a:pt x="349802" y="3434363"/>
                </a:lnTo>
                <a:lnTo>
                  <a:pt x="349802" y="4081686"/>
                </a:lnTo>
                <a:lnTo>
                  <a:pt x="315593" y="4081686"/>
                </a:lnTo>
                <a:lnTo>
                  <a:pt x="315593" y="4115893"/>
                </a:lnTo>
                <a:lnTo>
                  <a:pt x="1" y="4115893"/>
                </a:lnTo>
                <a:lnTo>
                  <a:pt x="1" y="4119493"/>
                </a:lnTo>
                <a:lnTo>
                  <a:pt x="315593" y="4119493"/>
                </a:lnTo>
                <a:lnTo>
                  <a:pt x="315593" y="4153700"/>
                </a:lnTo>
                <a:lnTo>
                  <a:pt x="349802" y="4153700"/>
                </a:lnTo>
                <a:lnTo>
                  <a:pt x="349802" y="4801024"/>
                </a:lnTo>
                <a:lnTo>
                  <a:pt x="315592" y="4801024"/>
                </a:lnTo>
                <a:lnTo>
                  <a:pt x="315592" y="4835231"/>
                </a:lnTo>
                <a:lnTo>
                  <a:pt x="0" y="4835231"/>
                </a:lnTo>
                <a:close/>
              </a:path>
            </a:pathLst>
          </a:custGeom>
          <a:solidFill>
            <a:srgbClr val="EAEEF0"/>
          </a:solidFill>
        </p:spPr>
        <p:txBody>
          <a:bodyPr wrap="square" anchor="ctr">
            <a:noAutofit/>
          </a:bodyPr>
          <a:lstStyle>
            <a:lvl1pPr marL="0" marR="0" indent="-252000" algn="ctr" defTabSz="914400" rtl="0" eaLnBrk="1" fontAlgn="ctr" latinLnBrk="0" hangingPunct="1">
              <a:lnSpc>
                <a:spcPct val="90000"/>
              </a:lnSpc>
              <a:spcBef>
                <a:spcPts val="50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nl-NL" noProof="0"/>
              <a:t>Klik op het pictogram als u een afbeelding wilt toevoegen</a:t>
            </a:r>
            <a:endParaRPr lang="nl-NL" noProof="0" dirty="0"/>
          </a:p>
        </p:txBody>
      </p:sp>
      <p:sp>
        <p:nvSpPr>
          <p:cNvPr id="8" name="Tijdelijke aanduiding voor tekst 7">
            <a:extLst>
              <a:ext uri="{FF2B5EF4-FFF2-40B4-BE49-F238E27FC236}">
                <a16:creationId xmlns:a16="http://schemas.microsoft.com/office/drawing/2014/main" id="{E724E4EA-3AAA-1C4F-8E07-C8C275A97B92}"/>
              </a:ext>
            </a:extLst>
          </p:cNvPr>
          <p:cNvSpPr>
            <a:spLocks noGrp="1"/>
          </p:cNvSpPr>
          <p:nvPr>
            <p:ph type="body" sz="quarter" idx="13"/>
          </p:nvPr>
        </p:nvSpPr>
        <p:spPr>
          <a:xfrm>
            <a:off x="1347788" y="953522"/>
            <a:ext cx="10399736" cy="432000"/>
          </a:xfrm>
          <a:prstGeom prst="rect">
            <a:avLst/>
          </a:prstGeom>
        </p:spPr>
        <p:txBody>
          <a:bodyPr>
            <a:noAutofit/>
          </a:bodyPr>
          <a:lstStyle>
            <a:lvl1pPr marL="0" indent="0">
              <a:spcBef>
                <a:spcPts val="0"/>
              </a:spcBef>
              <a:buNone/>
              <a:defRPr sz="3000" b="0">
                <a:solidFill>
                  <a:schemeClr val="bg1"/>
                </a:solidFill>
              </a:defRPr>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38DE48DA-EB3C-F347-8DB3-2229CD0E8E77}"/>
              </a:ext>
            </a:extLst>
          </p:cNvPr>
          <p:cNvSpPr>
            <a:spLocks noGrp="1"/>
          </p:cNvSpPr>
          <p:nvPr>
            <p:ph type="title"/>
          </p:nvPr>
        </p:nvSpPr>
        <p:spPr>
          <a:xfrm>
            <a:off x="1347597" y="518822"/>
            <a:ext cx="10399736" cy="430503"/>
          </a:xfrm>
        </p:spPr>
        <p:txBody>
          <a:bodyPr/>
          <a:lstStyle>
            <a:lvl1pPr>
              <a:defRPr>
                <a:solidFill>
                  <a:schemeClr val="bg1"/>
                </a:solidFill>
              </a:defRPr>
            </a:lvl1pPr>
          </a:lstStyle>
          <a:p>
            <a:r>
              <a:rPr lang="nl-NL" noProof="0"/>
              <a:t>Klik om stijl te bewerken</a:t>
            </a:r>
            <a:endParaRPr lang="nl-NL" noProof="0" dirty="0"/>
          </a:p>
        </p:txBody>
      </p:sp>
      <p:sp>
        <p:nvSpPr>
          <p:cNvPr id="33" name="Tijdelijke aanduiding voor tekst 10">
            <a:extLst>
              <a:ext uri="{FF2B5EF4-FFF2-40B4-BE49-F238E27FC236}">
                <a16:creationId xmlns:a16="http://schemas.microsoft.com/office/drawing/2014/main" id="{6FB3581A-6B7B-EF41-9F87-32E6783C121D}"/>
              </a:ext>
            </a:extLst>
          </p:cNvPr>
          <p:cNvSpPr>
            <a:spLocks noGrp="1"/>
          </p:cNvSpPr>
          <p:nvPr>
            <p:ph type="body" sz="quarter" idx="38" hasCustomPrompt="1"/>
          </p:nvPr>
        </p:nvSpPr>
        <p:spPr>
          <a:xfrm>
            <a:off x="1354192" y="5786438"/>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38" name="Tijdelijke aanduiding voor afbeelding 27">
            <a:extLst>
              <a:ext uri="{FF2B5EF4-FFF2-40B4-BE49-F238E27FC236}">
                <a16:creationId xmlns:a16="http://schemas.microsoft.com/office/drawing/2014/main" id="{061F9440-28C8-6B4D-BE0A-3F09F5CE3BA8}"/>
              </a:ext>
            </a:extLst>
          </p:cNvPr>
          <p:cNvSpPr>
            <a:spLocks noGrp="1"/>
          </p:cNvSpPr>
          <p:nvPr>
            <p:ph type="pic" sz="quarter" idx="39"/>
          </p:nvPr>
        </p:nvSpPr>
        <p:spPr>
          <a:xfrm>
            <a:off x="1643936"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39" name="Tijdelijke aanduiding voor tekst 10">
            <a:extLst>
              <a:ext uri="{FF2B5EF4-FFF2-40B4-BE49-F238E27FC236}">
                <a16:creationId xmlns:a16="http://schemas.microsoft.com/office/drawing/2014/main" id="{7F4C6FD3-632B-CF4C-BD6B-DEA0EE1E4971}"/>
              </a:ext>
            </a:extLst>
          </p:cNvPr>
          <p:cNvSpPr>
            <a:spLocks noGrp="1"/>
          </p:cNvSpPr>
          <p:nvPr>
            <p:ph type="body" sz="quarter" idx="40" hasCustomPrompt="1"/>
          </p:nvPr>
        </p:nvSpPr>
        <p:spPr>
          <a:xfrm>
            <a:off x="1354192" y="3512635"/>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40" name="Tijdelijke aanduiding voor afbeelding 29">
            <a:extLst>
              <a:ext uri="{FF2B5EF4-FFF2-40B4-BE49-F238E27FC236}">
                <a16:creationId xmlns:a16="http://schemas.microsoft.com/office/drawing/2014/main" id="{3D2B0EBC-280C-C945-9D1E-148098C2C70D}"/>
              </a:ext>
            </a:extLst>
          </p:cNvPr>
          <p:cNvSpPr>
            <a:spLocks noGrp="1"/>
          </p:cNvSpPr>
          <p:nvPr>
            <p:ph type="pic" sz="quarter" idx="41"/>
          </p:nvPr>
        </p:nvSpPr>
        <p:spPr>
          <a:xfrm>
            <a:off x="1643936"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1" name="Tijdelijke aanduiding voor tekst 10">
            <a:extLst>
              <a:ext uri="{FF2B5EF4-FFF2-40B4-BE49-F238E27FC236}">
                <a16:creationId xmlns:a16="http://schemas.microsoft.com/office/drawing/2014/main" id="{0417667C-5DC2-BC49-909C-A2078785EC4B}"/>
              </a:ext>
            </a:extLst>
          </p:cNvPr>
          <p:cNvSpPr>
            <a:spLocks noGrp="1"/>
          </p:cNvSpPr>
          <p:nvPr>
            <p:ph type="body" sz="quarter" idx="42" hasCustomPrompt="1"/>
          </p:nvPr>
        </p:nvSpPr>
        <p:spPr>
          <a:xfrm>
            <a:off x="3973787" y="5786438"/>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42" name="Tijdelijke aanduiding voor afbeelding 27">
            <a:extLst>
              <a:ext uri="{FF2B5EF4-FFF2-40B4-BE49-F238E27FC236}">
                <a16:creationId xmlns:a16="http://schemas.microsoft.com/office/drawing/2014/main" id="{FB1AE3E4-F84F-6649-B127-7C4652FE425B}"/>
              </a:ext>
            </a:extLst>
          </p:cNvPr>
          <p:cNvSpPr>
            <a:spLocks noGrp="1"/>
          </p:cNvSpPr>
          <p:nvPr>
            <p:ph type="pic" sz="quarter" idx="43"/>
          </p:nvPr>
        </p:nvSpPr>
        <p:spPr>
          <a:xfrm>
            <a:off x="4263531"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3" name="Tijdelijke aanduiding voor tekst 10">
            <a:extLst>
              <a:ext uri="{FF2B5EF4-FFF2-40B4-BE49-F238E27FC236}">
                <a16:creationId xmlns:a16="http://schemas.microsoft.com/office/drawing/2014/main" id="{0CFBC638-8F63-054D-92AC-CFF2EB31B2A5}"/>
              </a:ext>
            </a:extLst>
          </p:cNvPr>
          <p:cNvSpPr>
            <a:spLocks noGrp="1"/>
          </p:cNvSpPr>
          <p:nvPr>
            <p:ph type="body" sz="quarter" idx="44" hasCustomPrompt="1"/>
          </p:nvPr>
        </p:nvSpPr>
        <p:spPr>
          <a:xfrm>
            <a:off x="3973787" y="3512635"/>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44" name="Tijdelijke aanduiding voor afbeelding 29">
            <a:extLst>
              <a:ext uri="{FF2B5EF4-FFF2-40B4-BE49-F238E27FC236}">
                <a16:creationId xmlns:a16="http://schemas.microsoft.com/office/drawing/2014/main" id="{C403D52D-FCAC-4E41-855F-4D439ED9C166}"/>
              </a:ext>
            </a:extLst>
          </p:cNvPr>
          <p:cNvSpPr>
            <a:spLocks noGrp="1"/>
          </p:cNvSpPr>
          <p:nvPr>
            <p:ph type="pic" sz="quarter" idx="45"/>
          </p:nvPr>
        </p:nvSpPr>
        <p:spPr>
          <a:xfrm>
            <a:off x="4263531"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45" name="Tijdelijke aanduiding voor tekst 10">
            <a:extLst>
              <a:ext uri="{FF2B5EF4-FFF2-40B4-BE49-F238E27FC236}">
                <a16:creationId xmlns:a16="http://schemas.microsoft.com/office/drawing/2014/main" id="{813DB3F6-08C0-CE45-A463-06EE69AE8F76}"/>
              </a:ext>
            </a:extLst>
          </p:cNvPr>
          <p:cNvSpPr>
            <a:spLocks noGrp="1"/>
          </p:cNvSpPr>
          <p:nvPr>
            <p:ph type="body" sz="quarter" idx="46" hasCustomPrompt="1"/>
          </p:nvPr>
        </p:nvSpPr>
        <p:spPr>
          <a:xfrm>
            <a:off x="6593382" y="5786438"/>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54" name="Tijdelijke aanduiding voor afbeelding 27">
            <a:extLst>
              <a:ext uri="{FF2B5EF4-FFF2-40B4-BE49-F238E27FC236}">
                <a16:creationId xmlns:a16="http://schemas.microsoft.com/office/drawing/2014/main" id="{35E2D6D1-F912-354C-AE9D-C338AC3843CA}"/>
              </a:ext>
            </a:extLst>
          </p:cNvPr>
          <p:cNvSpPr>
            <a:spLocks noGrp="1"/>
          </p:cNvSpPr>
          <p:nvPr>
            <p:ph type="pic" sz="quarter" idx="47"/>
          </p:nvPr>
        </p:nvSpPr>
        <p:spPr>
          <a:xfrm>
            <a:off x="6883126"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5" name="Tijdelijke aanduiding voor tekst 10">
            <a:extLst>
              <a:ext uri="{FF2B5EF4-FFF2-40B4-BE49-F238E27FC236}">
                <a16:creationId xmlns:a16="http://schemas.microsoft.com/office/drawing/2014/main" id="{1EF2BBAD-B4F4-FC4A-8609-1F4F87B905FB}"/>
              </a:ext>
            </a:extLst>
          </p:cNvPr>
          <p:cNvSpPr>
            <a:spLocks noGrp="1"/>
          </p:cNvSpPr>
          <p:nvPr>
            <p:ph type="body" sz="quarter" idx="48" hasCustomPrompt="1"/>
          </p:nvPr>
        </p:nvSpPr>
        <p:spPr>
          <a:xfrm>
            <a:off x="6593382" y="3512635"/>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56" name="Tijdelijke aanduiding voor afbeelding 29">
            <a:extLst>
              <a:ext uri="{FF2B5EF4-FFF2-40B4-BE49-F238E27FC236}">
                <a16:creationId xmlns:a16="http://schemas.microsoft.com/office/drawing/2014/main" id="{BBA3890D-332A-F74A-92E0-950BB6F5EF84}"/>
              </a:ext>
            </a:extLst>
          </p:cNvPr>
          <p:cNvSpPr>
            <a:spLocks noGrp="1"/>
          </p:cNvSpPr>
          <p:nvPr>
            <p:ph type="pic" sz="quarter" idx="49"/>
          </p:nvPr>
        </p:nvSpPr>
        <p:spPr>
          <a:xfrm>
            <a:off x="6883126"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7" name="Tijdelijke aanduiding voor tekst 10">
            <a:extLst>
              <a:ext uri="{FF2B5EF4-FFF2-40B4-BE49-F238E27FC236}">
                <a16:creationId xmlns:a16="http://schemas.microsoft.com/office/drawing/2014/main" id="{1F196F95-C6D3-6C47-8DCB-8CB6D6CD8ED9}"/>
              </a:ext>
            </a:extLst>
          </p:cNvPr>
          <p:cNvSpPr>
            <a:spLocks noGrp="1"/>
          </p:cNvSpPr>
          <p:nvPr>
            <p:ph type="body" sz="quarter" idx="50" hasCustomPrompt="1"/>
          </p:nvPr>
        </p:nvSpPr>
        <p:spPr>
          <a:xfrm>
            <a:off x="9212977" y="5786438"/>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58" name="Tijdelijke aanduiding voor afbeelding 27">
            <a:extLst>
              <a:ext uri="{FF2B5EF4-FFF2-40B4-BE49-F238E27FC236}">
                <a16:creationId xmlns:a16="http://schemas.microsoft.com/office/drawing/2014/main" id="{136E60C8-0A7B-0E42-BDF1-64FCD4E754E9}"/>
              </a:ext>
            </a:extLst>
          </p:cNvPr>
          <p:cNvSpPr>
            <a:spLocks noGrp="1"/>
          </p:cNvSpPr>
          <p:nvPr>
            <p:ph type="pic" sz="quarter" idx="51"/>
          </p:nvPr>
        </p:nvSpPr>
        <p:spPr>
          <a:xfrm>
            <a:off x="9502721" y="4096253"/>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59" name="Tijdelijke aanduiding voor tekst 10">
            <a:extLst>
              <a:ext uri="{FF2B5EF4-FFF2-40B4-BE49-F238E27FC236}">
                <a16:creationId xmlns:a16="http://schemas.microsoft.com/office/drawing/2014/main" id="{AD65659A-481B-2D46-A53F-A93B24725F00}"/>
              </a:ext>
            </a:extLst>
          </p:cNvPr>
          <p:cNvSpPr>
            <a:spLocks noGrp="1"/>
          </p:cNvSpPr>
          <p:nvPr>
            <p:ph type="body" sz="quarter" idx="52" hasCustomPrompt="1"/>
          </p:nvPr>
        </p:nvSpPr>
        <p:spPr>
          <a:xfrm>
            <a:off x="9212977" y="3512635"/>
            <a:ext cx="2185088" cy="288926"/>
          </a:xfrm>
        </p:spPr>
        <p:txBody>
          <a:bodyPr>
            <a:noAutofit/>
          </a:bodyPr>
          <a:lstStyle>
            <a:lvl1pPr marL="11113" indent="-11113" algn="ctr">
              <a:buNone/>
              <a:tabLst/>
              <a:defRPr sz="1400" b="1">
                <a:solidFill>
                  <a:schemeClr val="bg1"/>
                </a:solidFill>
              </a:defRPr>
            </a:lvl1pPr>
          </a:lstStyle>
          <a:p>
            <a:pPr lvl="0"/>
            <a:r>
              <a:rPr lang="nl-NL" noProof="0" dirty="0"/>
              <a:t>Klik hier</a:t>
            </a:r>
          </a:p>
        </p:txBody>
      </p:sp>
      <p:sp>
        <p:nvSpPr>
          <p:cNvPr id="60" name="Tijdelijke aanduiding voor afbeelding 29">
            <a:extLst>
              <a:ext uri="{FF2B5EF4-FFF2-40B4-BE49-F238E27FC236}">
                <a16:creationId xmlns:a16="http://schemas.microsoft.com/office/drawing/2014/main" id="{1993B1CC-1289-114C-A293-AF7FC2DB1279}"/>
              </a:ext>
            </a:extLst>
          </p:cNvPr>
          <p:cNvSpPr>
            <a:spLocks noGrp="1"/>
          </p:cNvSpPr>
          <p:nvPr>
            <p:ph type="pic" sz="quarter" idx="53"/>
          </p:nvPr>
        </p:nvSpPr>
        <p:spPr>
          <a:xfrm>
            <a:off x="9502721" y="1822450"/>
            <a:ext cx="1605600" cy="1606550"/>
          </a:xfrm>
          <a:prstGeom prst="ellipse">
            <a:avLst/>
          </a:prstGeom>
          <a:solidFill>
            <a:schemeClr val="bg1"/>
          </a:solidFill>
          <a:ln>
            <a:noFill/>
          </a:ln>
        </p:spPr>
        <p:txBody>
          <a:bodyPr wrap="square" bIns="0" anchor="ctr" anchorCtr="0">
            <a:noAutofit/>
          </a:bodyPr>
          <a:lstStyle>
            <a:lvl1pPr marL="0" indent="0" algn="ctr">
              <a:spcBef>
                <a:spcPts val="0"/>
              </a:spcBef>
              <a:buNone/>
              <a:defRPr sz="1000" b="1"/>
            </a:lvl1pPr>
          </a:lstStyle>
          <a:p>
            <a:r>
              <a:rPr lang="nl-NL" noProof="0"/>
              <a:t>Klik op het pictogram als u een afbeelding wilt toevoegen</a:t>
            </a:r>
            <a:endParaRPr lang="nl-NL" noProof="0" dirty="0"/>
          </a:p>
        </p:txBody>
      </p:sp>
      <p:sp>
        <p:nvSpPr>
          <p:cNvPr id="62" name="Tekstvak 61">
            <a:extLst>
              <a:ext uri="{FF2B5EF4-FFF2-40B4-BE49-F238E27FC236}">
                <a16:creationId xmlns:a16="http://schemas.microsoft.com/office/drawing/2014/main" id="{B8E8F2C3-BB88-6844-85EB-7963C615B8B1}"/>
              </a:ext>
            </a:extLst>
          </p:cNvPr>
          <p:cNvSpPr txBox="1"/>
          <p:nvPr userDrawn="1"/>
        </p:nvSpPr>
        <p:spPr bwMode="auto">
          <a:xfrm>
            <a:off x="-2926970" y="-1"/>
            <a:ext cx="2670175" cy="6875997"/>
          </a:xfrm>
          <a:prstGeom prst="rect">
            <a:avLst/>
          </a:prstGeom>
          <a:solidFill>
            <a:schemeClr val="bg1">
              <a:lumMod val="95000"/>
            </a:schemeClr>
          </a:solidFill>
        </p:spPr>
        <p:txBody>
          <a:bodyPr wrap="square">
            <a:noAutofit/>
          </a:bodyPr>
          <a:lstStyle/>
          <a:p>
            <a:pPr fontAlgn="auto">
              <a:spcBef>
                <a:spcPts val="0"/>
              </a:spcBef>
              <a:spcAft>
                <a:spcPts val="0"/>
              </a:spcAft>
              <a:defRPr/>
            </a:pPr>
            <a:r>
              <a:rPr lang="nl-NL" sz="1400" b="1" noProof="0" dirty="0">
                <a:solidFill>
                  <a:schemeClr val="tx2"/>
                </a:solidFill>
                <a:latin typeface="+mn-lt"/>
                <a:cs typeface="+mn-cs"/>
              </a:rPr>
              <a:t>De grote afbeelding </a:t>
            </a:r>
            <a:br>
              <a:rPr lang="nl-NL" sz="1400" b="1" noProof="0" dirty="0">
                <a:solidFill>
                  <a:schemeClr val="tx2"/>
                </a:solidFill>
                <a:latin typeface="+mn-lt"/>
                <a:cs typeface="+mn-cs"/>
              </a:rPr>
            </a:br>
            <a:r>
              <a:rPr lang="nl-NL" sz="1400" b="1" noProof="0" dirty="0">
                <a:solidFill>
                  <a:schemeClr val="tx2"/>
                </a:solidFill>
                <a:latin typeface="+mn-lt"/>
                <a:cs typeface="+mn-cs"/>
              </a:rPr>
              <a:t>in de achtergrond</a:t>
            </a:r>
          </a:p>
          <a:p>
            <a:pPr fontAlgn="auto">
              <a:spcBef>
                <a:spcPts val="0"/>
              </a:spcBef>
              <a:spcAft>
                <a:spcPts val="600"/>
              </a:spcAft>
              <a:defRPr/>
            </a:pPr>
            <a:r>
              <a:rPr lang="nl-NL" sz="1200" noProof="0" dirty="0">
                <a:solidFill>
                  <a:schemeClr val="tx2"/>
                </a:solidFill>
                <a:latin typeface="+mn-lt"/>
                <a:cs typeface="+mn-cs"/>
              </a:rPr>
              <a:t>Zorg ervoor dat het grote beeld in de achtergrond rustig is en genoeg contrast heeft met de witte teksten en de beelden in de cirkels.</a:t>
            </a:r>
          </a:p>
          <a:p>
            <a:pPr fontAlgn="auto">
              <a:spcBef>
                <a:spcPts val="0"/>
              </a:spcBef>
              <a:spcAft>
                <a:spcPts val="600"/>
              </a:spcAft>
              <a:defRPr/>
            </a:pPr>
            <a:r>
              <a:rPr lang="nl-NL" sz="1200" noProof="0" dirty="0">
                <a:solidFill>
                  <a:schemeClr val="tx2"/>
                </a:solidFill>
                <a:latin typeface="+mn-lt"/>
                <a:cs typeface="+mn-cs"/>
              </a:rPr>
              <a:t>Verander de teksten naar donkergrijs als je voor een licht beeld kiest (voor voldoende contrast).</a:t>
            </a:r>
          </a:p>
          <a:p>
            <a:pPr algn="l" rtl="0">
              <a:defRPr/>
            </a:pPr>
            <a:endParaRPr lang="nl-NL" sz="1400" b="1" i="0" u="none" baseline="0" noProof="0" dirty="0">
              <a:solidFill>
                <a:schemeClr val="tx2"/>
              </a:solidFill>
            </a:endParaRPr>
          </a:p>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endParaRPr lang="nl-NL" sz="1200" noProof="0" dirty="0">
              <a:solidFill>
                <a:schemeClr val="tx2"/>
              </a:solidFill>
              <a:latin typeface="+mn-lt"/>
              <a:cs typeface="+mn-cs"/>
            </a:endParaRPr>
          </a:p>
        </p:txBody>
      </p:sp>
      <p:grpSp>
        <p:nvGrpSpPr>
          <p:cNvPr id="29" name="Groep 28">
            <a:extLst>
              <a:ext uri="{FF2B5EF4-FFF2-40B4-BE49-F238E27FC236}">
                <a16:creationId xmlns:a16="http://schemas.microsoft.com/office/drawing/2014/main" id="{1DFF0E51-8563-4F4E-98AA-F95B16AC21BB}"/>
              </a:ext>
            </a:extLst>
          </p:cNvPr>
          <p:cNvGrpSpPr/>
          <p:nvPr userDrawn="1"/>
        </p:nvGrpSpPr>
        <p:grpSpPr>
          <a:xfrm>
            <a:off x="12443133" y="-1"/>
            <a:ext cx="2670175" cy="6858001"/>
            <a:chOff x="12443133" y="-1"/>
            <a:chExt cx="2670175" cy="6858001"/>
          </a:xfrm>
        </p:grpSpPr>
        <p:sp>
          <p:nvSpPr>
            <p:cNvPr id="30" name="Tekstvak 29">
              <a:extLst>
                <a:ext uri="{FF2B5EF4-FFF2-40B4-BE49-F238E27FC236}">
                  <a16:creationId xmlns:a16="http://schemas.microsoft.com/office/drawing/2014/main" id="{BB58B17C-4F7E-EA4F-B397-7C13DB39672D}"/>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br>
                <a:rPr lang="nl-NL" sz="1200" noProof="0" dirty="0">
                  <a:solidFill>
                    <a:schemeClr val="tx2"/>
                  </a:solidFill>
                </a:rPr>
              </a:br>
              <a:r>
                <a:rPr lang="nl-NL" sz="1200" b="0" i="0" u="none" baseline="0" noProof="0" dirty="0">
                  <a:solidFill>
                    <a:schemeClr val="tx2"/>
                  </a:solidFill>
                </a:rPr>
                <a:t>De foto wordt automatisch bijgesneden. Als je de foto anders wilt bijsnijden, klik je met de rechtermuisknop op de foto en kies je Bijsnijden.</a:t>
              </a: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endParaRPr lang="nl-NL" sz="1200" noProof="0" dirty="0">
                <a:solidFill>
                  <a:schemeClr val="tx2"/>
                </a:solidFill>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p:txBody>
        </p:sp>
        <p:pic>
          <p:nvPicPr>
            <p:cNvPr id="31" name="Afbeelding 30">
              <a:extLst>
                <a:ext uri="{FF2B5EF4-FFF2-40B4-BE49-F238E27FC236}">
                  <a16:creationId xmlns:a16="http://schemas.microsoft.com/office/drawing/2014/main" id="{8850D950-A442-3B46-8F03-F37C3CBF5F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94655" y="3985626"/>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Afbeelding 33">
              <a:extLst>
                <a:ext uri="{FF2B5EF4-FFF2-40B4-BE49-F238E27FC236}">
                  <a16:creationId xmlns:a16="http://schemas.microsoft.com/office/drawing/2014/main" id="{9A50766C-6B04-AD49-A73D-D949083BECAC}"/>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Afbeelding 35">
            <a:extLst>
              <a:ext uri="{FF2B5EF4-FFF2-40B4-BE49-F238E27FC236}">
                <a16:creationId xmlns:a16="http://schemas.microsoft.com/office/drawing/2014/main" id="{06DBFAF4-FA88-F44E-BCB9-7677E6E875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0629" y="3730095"/>
            <a:ext cx="2077492" cy="323165"/>
          </a:xfrm>
          <a:prstGeom prst="rect">
            <a:avLst/>
          </a:prstGeom>
        </p:spPr>
      </p:pic>
      <p:sp>
        <p:nvSpPr>
          <p:cNvPr id="35" name="Test" hidden="1"/>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37" name="Test" hidden="1"/>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
        <p:nvSpPr>
          <p:cNvPr id="7" name="Tijdelijke aanduiding voor dianummer 6"/>
          <p:cNvSpPr>
            <a:spLocks noGrp="1"/>
          </p:cNvSpPr>
          <p:nvPr>
            <p:ph type="sldNum" sz="quarter" idx="55"/>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004167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Header Long - Text/Chart">
    <p:spTree>
      <p:nvGrpSpPr>
        <p:cNvPr id="1" name=""/>
        <p:cNvGrpSpPr/>
        <p:nvPr/>
      </p:nvGrpSpPr>
      <p:grpSpPr>
        <a:xfrm>
          <a:off x="0" y="0"/>
          <a:ext cx="0" cy="0"/>
          <a:chOff x="0" y="0"/>
          <a:chExt cx="0" cy="0"/>
        </a:xfrm>
      </p:grpSpPr>
      <p:sp>
        <p:nvSpPr>
          <p:cNvPr id="14" name="Chart Placeholder 7">
            <a:extLst>
              <a:ext uri="{FF2B5EF4-FFF2-40B4-BE49-F238E27FC236}">
                <a16:creationId xmlns:a16="http://schemas.microsoft.com/office/drawing/2014/main" id="{12CFE38E-C37E-334B-A339-DDD012ABB5E9}"/>
              </a:ext>
            </a:extLst>
          </p:cNvPr>
          <p:cNvSpPr>
            <a:spLocks noGrp="1"/>
          </p:cNvSpPr>
          <p:nvPr>
            <p:ph type="chart" sz="quarter" idx="15"/>
          </p:nvPr>
        </p:nvSpPr>
        <p:spPr>
          <a:xfrm>
            <a:off x="6199951" y="1376363"/>
            <a:ext cx="5538336" cy="4695619"/>
          </a:xfrm>
          <a:prstGeom prst="rect">
            <a:avLst/>
          </a:prstGeom>
        </p:spPr>
        <p:txBody>
          <a:bodyPr anchor="ctr" anchorCtr="0">
            <a:normAutofit/>
          </a:bodyPr>
          <a:lstStyle>
            <a:lvl1pPr algn="ctr">
              <a:buNone/>
              <a:defRPr sz="1000" b="1"/>
            </a:lvl1pPr>
          </a:lstStyle>
          <a:p>
            <a:r>
              <a:rPr lang="nl-NL" noProof="0"/>
              <a:t>Klik op het pictogram als u een grafiek wilt toevoegen</a:t>
            </a:r>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nl-NL" noProof="0"/>
              <a:t>Klik om stijl te bewerken</a:t>
            </a:r>
          </a:p>
        </p:txBody>
      </p:sp>
      <p:sp>
        <p:nvSpPr>
          <p:cNvPr id="10" name="Tijdelijke aanduiding voor tekst 11">
            <a:extLst>
              <a:ext uri="{FF2B5EF4-FFF2-40B4-BE49-F238E27FC236}">
                <a16:creationId xmlns:a16="http://schemas.microsoft.com/office/drawing/2014/main" id="{5A1A7F3B-6401-9040-BEF9-BBCF4AE1039D}"/>
              </a:ext>
            </a:extLst>
          </p:cNvPr>
          <p:cNvSpPr>
            <a:spLocks noGrp="1"/>
          </p:cNvSpPr>
          <p:nvPr>
            <p:ph type="body" sz="quarter" idx="14"/>
          </p:nvPr>
        </p:nvSpPr>
        <p:spPr>
          <a:xfrm>
            <a:off x="1347788" y="1376008"/>
            <a:ext cx="4644778" cy="4699355"/>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ekstvak 8">
            <a:extLst>
              <a:ext uri="{FF2B5EF4-FFF2-40B4-BE49-F238E27FC236}">
                <a16:creationId xmlns:a16="http://schemas.microsoft.com/office/drawing/2014/main" id="{E9BE1B5C-DD2F-1A49-8D72-3DFC97900CDE}"/>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26461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Header Long - Text/Chart">
    <p:spTree>
      <p:nvGrpSpPr>
        <p:cNvPr id="1" name=""/>
        <p:cNvGrpSpPr/>
        <p:nvPr/>
      </p:nvGrpSpPr>
      <p:grpSpPr>
        <a:xfrm>
          <a:off x="0" y="0"/>
          <a:ext cx="0" cy="0"/>
          <a:chOff x="0" y="0"/>
          <a:chExt cx="0" cy="0"/>
        </a:xfrm>
      </p:grpSpPr>
      <p:sp>
        <p:nvSpPr>
          <p:cNvPr id="14" name="Chart Placeholder 7">
            <a:extLst>
              <a:ext uri="{FF2B5EF4-FFF2-40B4-BE49-F238E27FC236}">
                <a16:creationId xmlns:a16="http://schemas.microsoft.com/office/drawing/2014/main" id="{12CFE38E-C37E-334B-A339-DDD012ABB5E9}"/>
              </a:ext>
            </a:extLst>
          </p:cNvPr>
          <p:cNvSpPr>
            <a:spLocks noGrp="1"/>
          </p:cNvSpPr>
          <p:nvPr>
            <p:ph type="chart" sz="quarter" idx="15"/>
          </p:nvPr>
        </p:nvSpPr>
        <p:spPr>
          <a:xfrm>
            <a:off x="6199951" y="1822450"/>
            <a:ext cx="5538336" cy="4249532"/>
          </a:xfrm>
          <a:prstGeom prst="rect">
            <a:avLst/>
          </a:prstGeom>
        </p:spPr>
        <p:txBody>
          <a:bodyPr anchor="ctr" anchorCtr="0">
            <a:normAutofit/>
          </a:bodyPr>
          <a:lstStyle>
            <a:lvl1pPr algn="ctr">
              <a:buNone/>
              <a:defRPr sz="1000" b="1"/>
            </a:lvl1pPr>
          </a:lstStyle>
          <a:p>
            <a:r>
              <a:rPr lang="nl-NL" noProof="0"/>
              <a:t>Klik op het pictogram als u een grafiek wilt toevoegen</a:t>
            </a:r>
          </a:p>
        </p:txBody>
      </p:sp>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499"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nl-NL" noProof="0"/>
              <a:t>Klik om stijl te bewerken</a:t>
            </a:r>
          </a:p>
        </p:txBody>
      </p:sp>
      <p:sp>
        <p:nvSpPr>
          <p:cNvPr id="10" name="Tijdelijke aanduiding voor tekst 11">
            <a:extLst>
              <a:ext uri="{FF2B5EF4-FFF2-40B4-BE49-F238E27FC236}">
                <a16:creationId xmlns:a16="http://schemas.microsoft.com/office/drawing/2014/main" id="{5A1A7F3B-6401-9040-BEF9-BBCF4AE1039D}"/>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1" name="Tekstvak 10">
            <a:extLst>
              <a:ext uri="{FF2B5EF4-FFF2-40B4-BE49-F238E27FC236}">
                <a16:creationId xmlns:a16="http://schemas.microsoft.com/office/drawing/2014/main" id="{6621BC4F-0028-304A-995D-3603B8120117}"/>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601660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Header Long - Text/ChartGrey">
    <p:spTree>
      <p:nvGrpSpPr>
        <p:cNvPr id="1" name=""/>
        <p:cNvGrpSpPr/>
        <p:nvPr/>
      </p:nvGrpSpPr>
      <p:grpSpPr>
        <a:xfrm>
          <a:off x="0" y="0"/>
          <a:ext cx="0" cy="0"/>
          <a:chOff x="0" y="0"/>
          <a:chExt cx="0" cy="0"/>
        </a:xfrm>
      </p:grpSpPr>
      <p:sp>
        <p:nvSpPr>
          <p:cNvPr id="13" name="Vrije vorm 12">
            <a:extLst>
              <a:ext uri="{FF2B5EF4-FFF2-40B4-BE49-F238E27FC236}">
                <a16:creationId xmlns:a16="http://schemas.microsoft.com/office/drawing/2014/main" id="{4B698DD7-BF74-D24F-82E8-ACC9D81A4FF3}"/>
              </a:ext>
            </a:extLst>
          </p:cNvPr>
          <p:cNvSpPr>
            <a:spLocks/>
          </p:cNvSpPr>
          <p:nvPr userDrawn="1"/>
        </p:nvSpPr>
        <p:spPr bwMode="auto">
          <a:xfrm>
            <a:off x="6199436" y="1376364"/>
            <a:ext cx="5548087" cy="4687174"/>
          </a:xfrm>
          <a:custGeom>
            <a:avLst/>
            <a:gdLst>
              <a:gd name="connsiteX0" fmla="*/ 0 w 5548087"/>
              <a:gd name="connsiteY0" fmla="*/ 0 h 4687174"/>
              <a:gd name="connsiteX1" fmla="*/ 5547573 w 5548087"/>
              <a:gd name="connsiteY1" fmla="*/ 0 h 4687174"/>
              <a:gd name="connsiteX2" fmla="*/ 5547573 w 5548087"/>
              <a:gd name="connsiteY2" fmla="*/ 446086 h 4687174"/>
              <a:gd name="connsiteX3" fmla="*/ 5548087 w 5548087"/>
              <a:gd name="connsiteY3" fmla="*/ 446086 h 4687174"/>
              <a:gd name="connsiteX4" fmla="*/ 5548087 w 5548087"/>
              <a:gd name="connsiteY4" fmla="*/ 4478948 h 4687174"/>
              <a:gd name="connsiteX5" fmla="*/ 5088832 w 5548087"/>
              <a:gd name="connsiteY5" fmla="*/ 4687174 h 4687174"/>
              <a:gd name="connsiteX6" fmla="*/ 514 w 5548087"/>
              <a:gd name="connsiteY6" fmla="*/ 4687174 h 4687174"/>
              <a:gd name="connsiteX7" fmla="*/ 514 w 5548087"/>
              <a:gd name="connsiteY7" fmla="*/ 446086 h 4687174"/>
              <a:gd name="connsiteX8" fmla="*/ 0 w 5548087"/>
              <a:gd name="connsiteY8" fmla="*/ 446086 h 4687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8087" h="4687174">
                <a:moveTo>
                  <a:pt x="0" y="0"/>
                </a:moveTo>
                <a:lnTo>
                  <a:pt x="5547573" y="0"/>
                </a:lnTo>
                <a:lnTo>
                  <a:pt x="5547573" y="446086"/>
                </a:lnTo>
                <a:lnTo>
                  <a:pt x="5548087" y="446086"/>
                </a:lnTo>
                <a:lnTo>
                  <a:pt x="5548087" y="4478948"/>
                </a:lnTo>
                <a:lnTo>
                  <a:pt x="5088832" y="4687174"/>
                </a:lnTo>
                <a:lnTo>
                  <a:pt x="514" y="4687174"/>
                </a:lnTo>
                <a:lnTo>
                  <a:pt x="514" y="446086"/>
                </a:lnTo>
                <a:lnTo>
                  <a:pt x="0" y="446086"/>
                </a:lnTo>
                <a:close/>
              </a:path>
            </a:pathLst>
          </a:custGeom>
          <a:solidFill>
            <a:srgbClr val="EAEEF0"/>
          </a:solidFill>
          <a:ln>
            <a:noFill/>
          </a:ln>
        </p:spPr>
        <p:txBody>
          <a:bodyPr vert="horz" wrap="square" lIns="91419" tIns="45709" rIns="91419" bIns="45709" numCol="1" anchor="t" anchorCtr="0" compatLnSpc="1">
            <a:prstTxWarp prst="textNoShape">
              <a:avLst/>
            </a:prstTxWarp>
            <a:noAutofit/>
          </a:bodyPr>
          <a:lstStyle/>
          <a:p>
            <a:endParaRPr lang="nl-NL" sz="1116" noProof="0"/>
          </a:p>
        </p:txBody>
      </p:sp>
      <p:sp>
        <p:nvSpPr>
          <p:cNvPr id="14" name="Chart Placeholder 7">
            <a:extLst>
              <a:ext uri="{FF2B5EF4-FFF2-40B4-BE49-F238E27FC236}">
                <a16:creationId xmlns:a16="http://schemas.microsoft.com/office/drawing/2014/main" id="{12CFE38E-C37E-334B-A339-DDD012ABB5E9}"/>
              </a:ext>
            </a:extLst>
          </p:cNvPr>
          <p:cNvSpPr>
            <a:spLocks noGrp="1"/>
          </p:cNvSpPr>
          <p:nvPr>
            <p:ph type="chart" sz="quarter" idx="15"/>
          </p:nvPr>
        </p:nvSpPr>
        <p:spPr>
          <a:xfrm>
            <a:off x="6386776" y="1607126"/>
            <a:ext cx="5171876" cy="4226665"/>
          </a:xfrm>
          <a:prstGeom prst="rect">
            <a:avLst/>
          </a:prstGeom>
        </p:spPr>
        <p:txBody>
          <a:bodyPr anchor="ctr" anchorCtr="0">
            <a:normAutofit/>
          </a:bodyPr>
          <a:lstStyle>
            <a:lvl1pPr algn="ctr">
              <a:buNone/>
              <a:defRPr sz="1000" b="1"/>
            </a:lvl1pPr>
          </a:lstStyle>
          <a:p>
            <a:r>
              <a:rPr lang="nl-NL" noProof="0"/>
              <a:t>Klik op het pictogram als u een grafiek wilt toevoegen</a:t>
            </a:r>
          </a:p>
        </p:txBody>
      </p:sp>
      <p:sp>
        <p:nvSpPr>
          <p:cNvPr id="2" name="Titel 1">
            <a:extLst>
              <a:ext uri="{FF2B5EF4-FFF2-40B4-BE49-F238E27FC236}">
                <a16:creationId xmlns:a16="http://schemas.microsoft.com/office/drawing/2014/main" id="{C8DA1B61-7DEC-FA4C-A759-F9492B6D97E7}"/>
              </a:ext>
            </a:extLst>
          </p:cNvPr>
          <p:cNvSpPr>
            <a:spLocks noGrp="1"/>
          </p:cNvSpPr>
          <p:nvPr>
            <p:ph type="title"/>
          </p:nvPr>
        </p:nvSpPr>
        <p:spPr/>
        <p:txBody>
          <a:bodyPr/>
          <a:lstStyle/>
          <a:p>
            <a:r>
              <a:rPr lang="nl-NL" noProof="0"/>
              <a:t>Klik om stijl te bewerken</a:t>
            </a:r>
          </a:p>
        </p:txBody>
      </p:sp>
      <p:sp>
        <p:nvSpPr>
          <p:cNvPr id="19" name="Tijdelijke aanduiding voor tekst 11">
            <a:extLst>
              <a:ext uri="{FF2B5EF4-FFF2-40B4-BE49-F238E27FC236}">
                <a16:creationId xmlns:a16="http://schemas.microsoft.com/office/drawing/2014/main" id="{C58EBDF8-966C-954C-9B07-488F3C246945}"/>
              </a:ext>
            </a:extLst>
          </p:cNvPr>
          <p:cNvSpPr>
            <a:spLocks noGrp="1"/>
          </p:cNvSpPr>
          <p:nvPr>
            <p:ph type="body" sz="quarter" idx="14"/>
          </p:nvPr>
        </p:nvSpPr>
        <p:spPr>
          <a:xfrm>
            <a:off x="1347788" y="1376364"/>
            <a:ext cx="4644778" cy="4699000"/>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0" name="Tekstvak 9">
            <a:extLst>
              <a:ext uri="{FF2B5EF4-FFF2-40B4-BE49-F238E27FC236}">
                <a16:creationId xmlns:a16="http://schemas.microsoft.com/office/drawing/2014/main" id="{35DC33F9-1805-3547-AA28-D6AEC45633BE}"/>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107172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Header Long - Text/ChartGrey">
    <p:spTree>
      <p:nvGrpSpPr>
        <p:cNvPr id="1" name=""/>
        <p:cNvGrpSpPr/>
        <p:nvPr/>
      </p:nvGrpSpPr>
      <p:grpSpPr>
        <a:xfrm>
          <a:off x="0" y="0"/>
          <a:ext cx="0" cy="0"/>
          <a:chOff x="0" y="0"/>
          <a:chExt cx="0" cy="0"/>
        </a:xfrm>
      </p:grpSpPr>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499"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17" name="Vrije vorm 16">
            <a:extLst>
              <a:ext uri="{FF2B5EF4-FFF2-40B4-BE49-F238E27FC236}">
                <a16:creationId xmlns:a16="http://schemas.microsoft.com/office/drawing/2014/main" id="{5A8D8619-71A1-BD45-99DF-BA6C567A426F}"/>
              </a:ext>
            </a:extLst>
          </p:cNvPr>
          <p:cNvSpPr>
            <a:spLocks/>
          </p:cNvSpPr>
          <p:nvPr userDrawn="1"/>
        </p:nvSpPr>
        <p:spPr bwMode="auto">
          <a:xfrm>
            <a:off x="6199950" y="1822450"/>
            <a:ext cx="5547573" cy="4241088"/>
          </a:xfrm>
          <a:custGeom>
            <a:avLst/>
            <a:gdLst>
              <a:gd name="connsiteX0" fmla="*/ 0 w 5547573"/>
              <a:gd name="connsiteY0" fmla="*/ 0 h 4241088"/>
              <a:gd name="connsiteX1" fmla="*/ 5547573 w 5547573"/>
              <a:gd name="connsiteY1" fmla="*/ 0 h 4241088"/>
              <a:gd name="connsiteX2" fmla="*/ 5547573 w 5547573"/>
              <a:gd name="connsiteY2" fmla="*/ 4032862 h 4241088"/>
              <a:gd name="connsiteX3" fmla="*/ 5088318 w 5547573"/>
              <a:gd name="connsiteY3" fmla="*/ 4241088 h 4241088"/>
              <a:gd name="connsiteX4" fmla="*/ 0 w 5547573"/>
              <a:gd name="connsiteY4" fmla="*/ 4241088 h 424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7573" h="4241088">
                <a:moveTo>
                  <a:pt x="0" y="0"/>
                </a:moveTo>
                <a:lnTo>
                  <a:pt x="5547573" y="0"/>
                </a:lnTo>
                <a:lnTo>
                  <a:pt x="5547573" y="4032862"/>
                </a:lnTo>
                <a:lnTo>
                  <a:pt x="5088318" y="4241088"/>
                </a:lnTo>
                <a:lnTo>
                  <a:pt x="0" y="4241088"/>
                </a:lnTo>
                <a:close/>
              </a:path>
            </a:pathLst>
          </a:custGeom>
          <a:solidFill>
            <a:srgbClr val="EAEEF0"/>
          </a:solidFill>
          <a:ln>
            <a:noFill/>
          </a:ln>
        </p:spPr>
        <p:txBody>
          <a:bodyPr vert="horz" wrap="square" lIns="91419" tIns="45709" rIns="91419" bIns="45709" numCol="1" anchor="t" anchorCtr="0" compatLnSpc="1">
            <a:prstTxWarp prst="textNoShape">
              <a:avLst/>
            </a:prstTxWarp>
            <a:noAutofit/>
          </a:bodyPr>
          <a:lstStyle/>
          <a:p>
            <a:endParaRPr lang="nl-NL" sz="1116" noProof="0"/>
          </a:p>
        </p:txBody>
      </p:sp>
      <p:sp>
        <p:nvSpPr>
          <p:cNvPr id="14" name="Chart Placeholder 7">
            <a:extLst>
              <a:ext uri="{FF2B5EF4-FFF2-40B4-BE49-F238E27FC236}">
                <a16:creationId xmlns:a16="http://schemas.microsoft.com/office/drawing/2014/main" id="{12CFE38E-C37E-334B-A339-DDD012ABB5E9}"/>
              </a:ext>
            </a:extLst>
          </p:cNvPr>
          <p:cNvSpPr>
            <a:spLocks noGrp="1"/>
          </p:cNvSpPr>
          <p:nvPr>
            <p:ph type="chart" sz="quarter" idx="15"/>
          </p:nvPr>
        </p:nvSpPr>
        <p:spPr>
          <a:xfrm>
            <a:off x="6386776" y="2011680"/>
            <a:ext cx="5171876" cy="3822112"/>
          </a:xfrm>
          <a:prstGeom prst="rect">
            <a:avLst/>
          </a:prstGeom>
        </p:spPr>
        <p:txBody>
          <a:bodyPr anchor="ctr" anchorCtr="0">
            <a:normAutofit/>
          </a:bodyPr>
          <a:lstStyle>
            <a:lvl1pPr algn="ctr">
              <a:buNone/>
              <a:defRPr sz="1000" b="1"/>
            </a:lvl1pPr>
          </a:lstStyle>
          <a:p>
            <a:r>
              <a:rPr lang="nl-NL" noProof="0"/>
              <a:t>Klik op het pictogram als u een grafiek wilt toevoegen</a:t>
            </a:r>
          </a:p>
        </p:txBody>
      </p:sp>
      <p:sp>
        <p:nvSpPr>
          <p:cNvPr id="2" name="Titel 1">
            <a:extLst>
              <a:ext uri="{FF2B5EF4-FFF2-40B4-BE49-F238E27FC236}">
                <a16:creationId xmlns:a16="http://schemas.microsoft.com/office/drawing/2014/main" id="{C8DA1B61-7DEC-FA4C-A759-F9492B6D97E7}"/>
              </a:ext>
            </a:extLst>
          </p:cNvPr>
          <p:cNvSpPr>
            <a:spLocks noGrp="1"/>
          </p:cNvSpPr>
          <p:nvPr>
            <p:ph type="title"/>
          </p:nvPr>
        </p:nvSpPr>
        <p:spPr/>
        <p:txBody>
          <a:bodyPr/>
          <a:lstStyle/>
          <a:p>
            <a:r>
              <a:rPr lang="nl-NL" noProof="0"/>
              <a:t>Klik om stijl te bewerken</a:t>
            </a:r>
          </a:p>
        </p:txBody>
      </p:sp>
      <p:sp>
        <p:nvSpPr>
          <p:cNvPr id="19" name="Tijdelijke aanduiding voor tekst 11">
            <a:extLst>
              <a:ext uri="{FF2B5EF4-FFF2-40B4-BE49-F238E27FC236}">
                <a16:creationId xmlns:a16="http://schemas.microsoft.com/office/drawing/2014/main" id="{C58EBDF8-966C-954C-9B07-488F3C246945}"/>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1" name="Tekstvak 10">
            <a:extLst>
              <a:ext uri="{FF2B5EF4-FFF2-40B4-BE49-F238E27FC236}">
                <a16:creationId xmlns:a16="http://schemas.microsoft.com/office/drawing/2014/main" id="{5D6932F6-D263-AD42-9007-9547B30A0F5E}"/>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41330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rgbClr val="EAEEF0"/>
        </a:solidFill>
        <a:effectLst/>
      </p:bgPr>
    </p:bg>
    <p:spTree>
      <p:nvGrpSpPr>
        <p:cNvPr id="1" name=""/>
        <p:cNvGrpSpPr/>
        <p:nvPr/>
      </p:nvGrpSpPr>
      <p:grpSpPr>
        <a:xfrm>
          <a:off x="0" y="0"/>
          <a:ext cx="0" cy="0"/>
          <a:chOff x="0" y="0"/>
          <a:chExt cx="0" cy="0"/>
        </a:xfrm>
      </p:grpSpPr>
      <p:pic>
        <p:nvPicPr>
          <p:cNvPr id="59" name="Picture 10" descr="A close up of a logo&#10;&#10;Description automatically generated">
            <a:extLst>
              <a:ext uri="{FF2B5EF4-FFF2-40B4-BE49-F238E27FC236}">
                <a16:creationId xmlns:a16="http://schemas.microsoft.com/office/drawing/2014/main" id="{90186C41-190C-B94C-B714-E6648C291A4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 y="2"/>
            <a:ext cx="12192000" cy="6858000"/>
          </a:xfrm>
          <a:prstGeom prst="rect">
            <a:avLst/>
          </a:prstGeom>
        </p:spPr>
      </p:pic>
      <p:sp>
        <p:nvSpPr>
          <p:cNvPr id="154" name="Vrije vorm 153">
            <a:extLst>
              <a:ext uri="{FF2B5EF4-FFF2-40B4-BE49-F238E27FC236}">
                <a16:creationId xmlns:a16="http://schemas.microsoft.com/office/drawing/2014/main" id="{C0902E77-316B-C548-A0DF-98BE72EB39CC}"/>
              </a:ext>
            </a:extLst>
          </p:cNvPr>
          <p:cNvSpPr/>
          <p:nvPr userDrawn="1"/>
        </p:nvSpPr>
        <p:spPr>
          <a:xfrm>
            <a:off x="0" y="5979600"/>
            <a:ext cx="12192000" cy="895384"/>
          </a:xfrm>
          <a:custGeom>
            <a:avLst/>
            <a:gdLst>
              <a:gd name="connsiteX0" fmla="*/ 12191999 w 12192000"/>
              <a:gd name="connsiteY0" fmla="*/ 0 h 895384"/>
              <a:gd name="connsiteX1" fmla="*/ 12191999 w 12192000"/>
              <a:gd name="connsiteY1" fmla="*/ 107966 h 895384"/>
              <a:gd name="connsiteX2" fmla="*/ 12192000 w 12192000"/>
              <a:gd name="connsiteY2" fmla="*/ 107966 h 895384"/>
              <a:gd name="connsiteX3" fmla="*/ 12192000 w 12192000"/>
              <a:gd name="connsiteY3" fmla="*/ 895384 h 895384"/>
              <a:gd name="connsiteX4" fmla="*/ 0 w 12192000"/>
              <a:gd name="connsiteY4" fmla="*/ 895384 h 895384"/>
              <a:gd name="connsiteX5" fmla="*/ 0 w 12192000"/>
              <a:gd name="connsiteY5" fmla="*/ 107966 h 895384"/>
              <a:gd name="connsiteX6" fmla="*/ 11953874 w 12192000"/>
              <a:gd name="connsiteY6" fmla="*/ 107966 h 8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5384">
                <a:moveTo>
                  <a:pt x="12191999" y="0"/>
                </a:moveTo>
                <a:lnTo>
                  <a:pt x="12191999" y="107966"/>
                </a:lnTo>
                <a:lnTo>
                  <a:pt x="12192000" y="107966"/>
                </a:lnTo>
                <a:lnTo>
                  <a:pt x="12192000" y="895384"/>
                </a:lnTo>
                <a:lnTo>
                  <a:pt x="0" y="895384"/>
                </a:lnTo>
                <a:lnTo>
                  <a:pt x="0" y="107966"/>
                </a:lnTo>
                <a:lnTo>
                  <a:pt x="11953874" y="1079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73" name="Rechthoek 72">
            <a:extLst>
              <a:ext uri="{FF2B5EF4-FFF2-40B4-BE49-F238E27FC236}">
                <a16:creationId xmlns:a16="http://schemas.microsoft.com/office/drawing/2014/main" id="{375454C8-AC7F-3744-960C-34163B74CB1A}"/>
              </a:ext>
            </a:extLst>
          </p:cNvPr>
          <p:cNvSpPr/>
          <p:nvPr userDrawn="1"/>
        </p:nvSpPr>
        <p:spPr>
          <a:xfrm>
            <a:off x="963834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Rechthoek 73">
            <a:extLst>
              <a:ext uri="{FF2B5EF4-FFF2-40B4-BE49-F238E27FC236}">
                <a16:creationId xmlns:a16="http://schemas.microsoft.com/office/drawing/2014/main" id="{CBB8B2D2-2F54-3C4E-8C9F-0D212FC7525E}"/>
              </a:ext>
            </a:extLst>
          </p:cNvPr>
          <p:cNvSpPr/>
          <p:nvPr userDrawn="1"/>
        </p:nvSpPr>
        <p:spPr>
          <a:xfrm>
            <a:off x="103563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Rechthoek 80">
            <a:extLst>
              <a:ext uri="{FF2B5EF4-FFF2-40B4-BE49-F238E27FC236}">
                <a16:creationId xmlns:a16="http://schemas.microsoft.com/office/drawing/2014/main" id="{6EF32E3F-BCD0-9A49-AAAC-7419A5D2A78D}"/>
              </a:ext>
            </a:extLst>
          </p:cNvPr>
          <p:cNvSpPr/>
          <p:nvPr userDrawn="1"/>
        </p:nvSpPr>
        <p:spPr>
          <a:xfrm>
            <a:off x="963834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Rechthoek 81">
            <a:extLst>
              <a:ext uri="{FF2B5EF4-FFF2-40B4-BE49-F238E27FC236}">
                <a16:creationId xmlns:a16="http://schemas.microsoft.com/office/drawing/2014/main" id="{2F0231DE-AF5E-304F-84B8-2AD86B559B83}"/>
              </a:ext>
            </a:extLst>
          </p:cNvPr>
          <p:cNvSpPr/>
          <p:nvPr userDrawn="1"/>
        </p:nvSpPr>
        <p:spPr>
          <a:xfrm>
            <a:off x="1035634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Rechthoek 96">
            <a:extLst>
              <a:ext uri="{FF2B5EF4-FFF2-40B4-BE49-F238E27FC236}">
                <a16:creationId xmlns:a16="http://schemas.microsoft.com/office/drawing/2014/main" id="{F2231E1F-3F7F-1C43-AB61-3E7E502869B2}"/>
              </a:ext>
            </a:extLst>
          </p:cNvPr>
          <p:cNvSpPr/>
          <p:nvPr userDrawn="1"/>
        </p:nvSpPr>
        <p:spPr>
          <a:xfrm>
            <a:off x="9638342"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Rechthoek 102">
            <a:extLst>
              <a:ext uri="{FF2B5EF4-FFF2-40B4-BE49-F238E27FC236}">
                <a16:creationId xmlns:a16="http://schemas.microsoft.com/office/drawing/2014/main" id="{806F4CCB-BCCB-B841-B969-BD56E00641EB}"/>
              </a:ext>
            </a:extLst>
          </p:cNvPr>
          <p:cNvSpPr/>
          <p:nvPr userDrawn="1"/>
        </p:nvSpPr>
        <p:spPr>
          <a:xfrm>
            <a:off x="963834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hthoek 103">
            <a:extLst>
              <a:ext uri="{FF2B5EF4-FFF2-40B4-BE49-F238E27FC236}">
                <a16:creationId xmlns:a16="http://schemas.microsoft.com/office/drawing/2014/main" id="{03D3E625-FB6C-D842-A109-C88E19DB7E79}"/>
              </a:ext>
            </a:extLst>
          </p:cNvPr>
          <p:cNvSpPr/>
          <p:nvPr userDrawn="1"/>
        </p:nvSpPr>
        <p:spPr>
          <a:xfrm>
            <a:off x="103563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hthoek 104">
            <a:extLst>
              <a:ext uri="{FF2B5EF4-FFF2-40B4-BE49-F238E27FC236}">
                <a16:creationId xmlns:a16="http://schemas.microsoft.com/office/drawing/2014/main" id="{180FF53F-5D62-C440-9FD2-77A2B37D133F}"/>
              </a:ext>
            </a:extLst>
          </p:cNvPr>
          <p:cNvSpPr/>
          <p:nvPr userDrawn="1"/>
        </p:nvSpPr>
        <p:spPr>
          <a:xfrm>
            <a:off x="110749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hthoek 105">
            <a:extLst>
              <a:ext uri="{FF2B5EF4-FFF2-40B4-BE49-F238E27FC236}">
                <a16:creationId xmlns:a16="http://schemas.microsoft.com/office/drawing/2014/main" id="{380C17DC-8BB0-6B48-968C-D008C62C7BA2}"/>
              </a:ext>
            </a:extLst>
          </p:cNvPr>
          <p:cNvSpPr/>
          <p:nvPr userDrawn="1"/>
        </p:nvSpPr>
        <p:spPr>
          <a:xfrm>
            <a:off x="1179351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hthoek 112">
            <a:extLst>
              <a:ext uri="{FF2B5EF4-FFF2-40B4-BE49-F238E27FC236}">
                <a16:creationId xmlns:a16="http://schemas.microsoft.com/office/drawing/2014/main" id="{55A0D827-F304-6D45-ACD3-825897EAFBAC}"/>
              </a:ext>
            </a:extLst>
          </p:cNvPr>
          <p:cNvSpPr/>
          <p:nvPr userDrawn="1"/>
        </p:nvSpPr>
        <p:spPr>
          <a:xfrm>
            <a:off x="963834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hoek 113">
            <a:extLst>
              <a:ext uri="{FF2B5EF4-FFF2-40B4-BE49-F238E27FC236}">
                <a16:creationId xmlns:a16="http://schemas.microsoft.com/office/drawing/2014/main" id="{C068AE08-99A1-7D4D-97E1-E2BFF462F174}"/>
              </a:ext>
            </a:extLst>
          </p:cNvPr>
          <p:cNvSpPr/>
          <p:nvPr userDrawn="1"/>
        </p:nvSpPr>
        <p:spPr>
          <a:xfrm>
            <a:off x="103563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hoek 114">
            <a:extLst>
              <a:ext uri="{FF2B5EF4-FFF2-40B4-BE49-F238E27FC236}">
                <a16:creationId xmlns:a16="http://schemas.microsoft.com/office/drawing/2014/main" id="{83E07369-0BAF-E449-94AA-05C93F2F6B13}"/>
              </a:ext>
            </a:extLst>
          </p:cNvPr>
          <p:cNvSpPr/>
          <p:nvPr userDrawn="1"/>
        </p:nvSpPr>
        <p:spPr>
          <a:xfrm>
            <a:off x="110749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hoek 115">
            <a:extLst>
              <a:ext uri="{FF2B5EF4-FFF2-40B4-BE49-F238E27FC236}">
                <a16:creationId xmlns:a16="http://schemas.microsoft.com/office/drawing/2014/main" id="{A84E5EE5-FFD3-B14C-BB93-59BDAAFD8D91}"/>
              </a:ext>
            </a:extLst>
          </p:cNvPr>
          <p:cNvSpPr/>
          <p:nvPr userDrawn="1"/>
        </p:nvSpPr>
        <p:spPr>
          <a:xfrm>
            <a:off x="1179351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 name="Groep 1">
            <a:extLst>
              <a:ext uri="{FF2B5EF4-FFF2-40B4-BE49-F238E27FC236}">
                <a16:creationId xmlns:a16="http://schemas.microsoft.com/office/drawing/2014/main" id="{3AD82602-730F-A343-A70F-DFB2336DB39F}"/>
              </a:ext>
            </a:extLst>
          </p:cNvPr>
          <p:cNvGrpSpPr/>
          <p:nvPr userDrawn="1"/>
        </p:nvGrpSpPr>
        <p:grpSpPr>
          <a:xfrm>
            <a:off x="9746715" y="519378"/>
            <a:ext cx="2445285" cy="5035366"/>
            <a:chOff x="-1601" y="519378"/>
            <a:chExt cx="12193601" cy="5035366"/>
          </a:xfrm>
        </p:grpSpPr>
        <p:cxnSp>
          <p:nvCxnSpPr>
            <p:cNvPr id="3" name="Rechte verbindingslijn 2">
              <a:extLst>
                <a:ext uri="{FF2B5EF4-FFF2-40B4-BE49-F238E27FC236}">
                  <a16:creationId xmlns:a16="http://schemas.microsoft.com/office/drawing/2014/main" id="{08F81A43-1C37-DD4A-9DDD-FB037562FA22}"/>
                </a:ext>
              </a:extLst>
            </p:cNvPr>
            <p:cNvCxnSpPr>
              <a:cxnSpLocks/>
            </p:cNvCxnSpPr>
            <p:nvPr userDrawn="1"/>
          </p:nvCxnSpPr>
          <p:spPr>
            <a:xfrm>
              <a:off x="0" y="51937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28E030FA-7EFA-A44B-BF59-F330E53F00B7}"/>
                </a:ext>
              </a:extLst>
            </p:cNvPr>
            <p:cNvCxnSpPr>
              <a:cxnSpLocks/>
            </p:cNvCxnSpPr>
            <p:nvPr userDrawn="1"/>
          </p:nvCxnSpPr>
          <p:spPr>
            <a:xfrm>
              <a:off x="0" y="123871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06AAAE0D-5D05-274C-88DC-E9BDA5471EDC}"/>
                </a:ext>
              </a:extLst>
            </p:cNvPr>
            <p:cNvCxnSpPr>
              <a:cxnSpLocks/>
            </p:cNvCxnSpPr>
            <p:nvPr userDrawn="1"/>
          </p:nvCxnSpPr>
          <p:spPr>
            <a:xfrm>
              <a:off x="0" y="195805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7A15C41D-1C60-EA48-B260-99FEEEE447CA}"/>
                </a:ext>
              </a:extLst>
            </p:cNvPr>
            <p:cNvCxnSpPr>
              <a:cxnSpLocks/>
            </p:cNvCxnSpPr>
            <p:nvPr userDrawn="1"/>
          </p:nvCxnSpPr>
          <p:spPr>
            <a:xfrm>
              <a:off x="-1601" y="2676498"/>
              <a:ext cx="121935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151">
              <a:extLst>
                <a:ext uri="{FF2B5EF4-FFF2-40B4-BE49-F238E27FC236}">
                  <a16:creationId xmlns:a16="http://schemas.microsoft.com/office/drawing/2014/main" id="{4CA93E74-E642-C44B-A498-3789A76C05D8}"/>
                </a:ext>
              </a:extLst>
            </p:cNvPr>
            <p:cNvCxnSpPr>
              <a:cxnSpLocks/>
            </p:cNvCxnSpPr>
            <p:nvPr userDrawn="1"/>
          </p:nvCxnSpPr>
          <p:spPr>
            <a:xfrm>
              <a:off x="-1211" y="555474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CA41BF2-E985-C242-8DA7-8C1CFEF17EAD}"/>
                </a:ext>
              </a:extLst>
            </p:cNvPr>
            <p:cNvCxnSpPr>
              <a:cxnSpLocks/>
            </p:cNvCxnSpPr>
            <p:nvPr userDrawn="1"/>
          </p:nvCxnSpPr>
          <p:spPr>
            <a:xfrm>
              <a:off x="-1211" y="3396730"/>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98A0910C-C282-3346-BB10-01494C2B6F0C}"/>
                </a:ext>
              </a:extLst>
            </p:cNvPr>
            <p:cNvCxnSpPr>
              <a:cxnSpLocks/>
            </p:cNvCxnSpPr>
            <p:nvPr userDrawn="1"/>
          </p:nvCxnSpPr>
          <p:spPr>
            <a:xfrm>
              <a:off x="-1211" y="4116068"/>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B1C06D9-BAC1-714E-AFD3-0564827B161C}"/>
                </a:ext>
              </a:extLst>
            </p:cNvPr>
            <p:cNvCxnSpPr>
              <a:cxnSpLocks/>
            </p:cNvCxnSpPr>
            <p:nvPr userDrawn="1"/>
          </p:nvCxnSpPr>
          <p:spPr>
            <a:xfrm>
              <a:off x="-1211" y="4835406"/>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73" name="Rechte verbindingslijn 172">
            <a:extLst>
              <a:ext uri="{FF2B5EF4-FFF2-40B4-BE49-F238E27FC236}">
                <a16:creationId xmlns:a16="http://schemas.microsoft.com/office/drawing/2014/main" id="{12B6274F-6939-3142-883F-376629314F15}"/>
              </a:ext>
            </a:extLst>
          </p:cNvPr>
          <p:cNvCxnSpPr>
            <a:cxnSpLocks/>
          </p:cNvCxnSpPr>
          <p:nvPr userDrawn="1"/>
        </p:nvCxnSpPr>
        <p:spPr>
          <a:xfrm>
            <a:off x="9692528"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Rechte verbindingslijn 173">
            <a:extLst>
              <a:ext uri="{FF2B5EF4-FFF2-40B4-BE49-F238E27FC236}">
                <a16:creationId xmlns:a16="http://schemas.microsoft.com/office/drawing/2014/main" id="{CCF9CA99-F55A-D44E-8ABD-C16AABD7CFC8}"/>
              </a:ext>
            </a:extLst>
          </p:cNvPr>
          <p:cNvCxnSpPr>
            <a:cxnSpLocks/>
          </p:cNvCxnSpPr>
          <p:nvPr userDrawn="1"/>
        </p:nvCxnSpPr>
        <p:spPr>
          <a:xfrm>
            <a:off x="1041053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FB315C66-EB86-184C-B8C3-73C9691FDDAB}"/>
              </a:ext>
            </a:extLst>
          </p:cNvPr>
          <p:cNvCxnSpPr>
            <a:cxnSpLocks/>
          </p:cNvCxnSpPr>
          <p:nvPr userDrawn="1"/>
        </p:nvCxnSpPr>
        <p:spPr>
          <a:xfrm>
            <a:off x="11129112"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796196D-AABF-D34C-9A60-A52EDA0E7E00}"/>
              </a:ext>
            </a:extLst>
          </p:cNvPr>
          <p:cNvCxnSpPr>
            <a:cxnSpLocks/>
          </p:cNvCxnSpPr>
          <p:nvPr userDrawn="1"/>
        </p:nvCxnSpPr>
        <p:spPr>
          <a:xfrm>
            <a:off x="11847696" y="0"/>
            <a:ext cx="0" cy="606699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01" name="Rechthoek 200">
            <a:extLst>
              <a:ext uri="{FF2B5EF4-FFF2-40B4-BE49-F238E27FC236}">
                <a16:creationId xmlns:a16="http://schemas.microsoft.com/office/drawing/2014/main" id="{EFB2774C-60EE-4440-83DD-E4DCFF4474BA}"/>
              </a:ext>
            </a:extLst>
          </p:cNvPr>
          <p:cNvSpPr/>
          <p:nvPr userDrawn="1"/>
        </p:nvSpPr>
        <p:spPr>
          <a:xfrm>
            <a:off x="963834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hthoek 201">
            <a:extLst>
              <a:ext uri="{FF2B5EF4-FFF2-40B4-BE49-F238E27FC236}">
                <a16:creationId xmlns:a16="http://schemas.microsoft.com/office/drawing/2014/main" id="{59295579-802E-FD4D-B67C-534F87415BC8}"/>
              </a:ext>
            </a:extLst>
          </p:cNvPr>
          <p:cNvSpPr/>
          <p:nvPr userDrawn="1"/>
        </p:nvSpPr>
        <p:spPr>
          <a:xfrm>
            <a:off x="963834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3" name="Rechthoek 202">
            <a:extLst>
              <a:ext uri="{FF2B5EF4-FFF2-40B4-BE49-F238E27FC236}">
                <a16:creationId xmlns:a16="http://schemas.microsoft.com/office/drawing/2014/main" id="{0FD6F20D-991B-E646-AE35-590BC8E51C6B}"/>
              </a:ext>
            </a:extLst>
          </p:cNvPr>
          <p:cNvSpPr/>
          <p:nvPr userDrawn="1"/>
        </p:nvSpPr>
        <p:spPr>
          <a:xfrm>
            <a:off x="963834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5" name="Rechthoek 204">
            <a:extLst>
              <a:ext uri="{FF2B5EF4-FFF2-40B4-BE49-F238E27FC236}">
                <a16:creationId xmlns:a16="http://schemas.microsoft.com/office/drawing/2014/main" id="{714BAAD6-1D5C-9347-88F8-E8A7F04D6821}"/>
              </a:ext>
            </a:extLst>
          </p:cNvPr>
          <p:cNvSpPr/>
          <p:nvPr userDrawn="1"/>
        </p:nvSpPr>
        <p:spPr>
          <a:xfrm>
            <a:off x="1035634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hthoek 205">
            <a:extLst>
              <a:ext uri="{FF2B5EF4-FFF2-40B4-BE49-F238E27FC236}">
                <a16:creationId xmlns:a16="http://schemas.microsoft.com/office/drawing/2014/main" id="{9CD9CE5E-0CF1-DD41-8DCE-5272A6051A9C}"/>
              </a:ext>
            </a:extLst>
          </p:cNvPr>
          <p:cNvSpPr/>
          <p:nvPr userDrawn="1"/>
        </p:nvSpPr>
        <p:spPr>
          <a:xfrm>
            <a:off x="103563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hthoek 206">
            <a:extLst>
              <a:ext uri="{FF2B5EF4-FFF2-40B4-BE49-F238E27FC236}">
                <a16:creationId xmlns:a16="http://schemas.microsoft.com/office/drawing/2014/main" id="{593BF631-3067-5B49-B473-B3EE7A1EE32E}"/>
              </a:ext>
            </a:extLst>
          </p:cNvPr>
          <p:cNvSpPr/>
          <p:nvPr userDrawn="1"/>
        </p:nvSpPr>
        <p:spPr>
          <a:xfrm>
            <a:off x="103563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8" name="Rechthoek 207">
            <a:extLst>
              <a:ext uri="{FF2B5EF4-FFF2-40B4-BE49-F238E27FC236}">
                <a16:creationId xmlns:a16="http://schemas.microsoft.com/office/drawing/2014/main" id="{5FFB3878-EF4C-D545-AE2F-1E7B2EA8D222}"/>
              </a:ext>
            </a:extLst>
          </p:cNvPr>
          <p:cNvSpPr/>
          <p:nvPr userDrawn="1"/>
        </p:nvSpPr>
        <p:spPr>
          <a:xfrm>
            <a:off x="103563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9" name="Rechthoek 208">
            <a:extLst>
              <a:ext uri="{FF2B5EF4-FFF2-40B4-BE49-F238E27FC236}">
                <a16:creationId xmlns:a16="http://schemas.microsoft.com/office/drawing/2014/main" id="{AB40EC33-1A78-1642-B32A-CE192B6782A2}"/>
              </a:ext>
            </a:extLst>
          </p:cNvPr>
          <p:cNvSpPr/>
          <p:nvPr userDrawn="1"/>
        </p:nvSpPr>
        <p:spPr>
          <a:xfrm>
            <a:off x="1107492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hthoek 209">
            <a:extLst>
              <a:ext uri="{FF2B5EF4-FFF2-40B4-BE49-F238E27FC236}">
                <a16:creationId xmlns:a16="http://schemas.microsoft.com/office/drawing/2014/main" id="{C5D2AC67-B248-7142-BD4C-B410C713F1E0}"/>
              </a:ext>
            </a:extLst>
          </p:cNvPr>
          <p:cNvSpPr/>
          <p:nvPr userDrawn="1"/>
        </p:nvSpPr>
        <p:spPr>
          <a:xfrm>
            <a:off x="1107492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hthoek 210">
            <a:extLst>
              <a:ext uri="{FF2B5EF4-FFF2-40B4-BE49-F238E27FC236}">
                <a16:creationId xmlns:a16="http://schemas.microsoft.com/office/drawing/2014/main" id="{158F5BD3-BBAB-E348-8943-BFC1CF0E7615}"/>
              </a:ext>
            </a:extLst>
          </p:cNvPr>
          <p:cNvSpPr/>
          <p:nvPr userDrawn="1"/>
        </p:nvSpPr>
        <p:spPr>
          <a:xfrm>
            <a:off x="1107492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hthoek 211">
            <a:extLst>
              <a:ext uri="{FF2B5EF4-FFF2-40B4-BE49-F238E27FC236}">
                <a16:creationId xmlns:a16="http://schemas.microsoft.com/office/drawing/2014/main" id="{C8C9E515-07DF-2743-BAE7-E7E7DFB07177}"/>
              </a:ext>
            </a:extLst>
          </p:cNvPr>
          <p:cNvSpPr/>
          <p:nvPr userDrawn="1"/>
        </p:nvSpPr>
        <p:spPr>
          <a:xfrm>
            <a:off x="1107492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3" name="Rechthoek 212">
            <a:extLst>
              <a:ext uri="{FF2B5EF4-FFF2-40B4-BE49-F238E27FC236}">
                <a16:creationId xmlns:a16="http://schemas.microsoft.com/office/drawing/2014/main" id="{2B548E3B-25A8-E84B-9EFD-DFEC496E3E05}"/>
              </a:ext>
            </a:extLst>
          </p:cNvPr>
          <p:cNvSpPr/>
          <p:nvPr userDrawn="1"/>
        </p:nvSpPr>
        <p:spPr>
          <a:xfrm>
            <a:off x="11793510"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hthoek 213">
            <a:extLst>
              <a:ext uri="{FF2B5EF4-FFF2-40B4-BE49-F238E27FC236}">
                <a16:creationId xmlns:a16="http://schemas.microsoft.com/office/drawing/2014/main" id="{04D4890E-363D-4146-A95A-80DBF665CC4F}"/>
              </a:ext>
            </a:extLst>
          </p:cNvPr>
          <p:cNvSpPr/>
          <p:nvPr userDrawn="1"/>
        </p:nvSpPr>
        <p:spPr>
          <a:xfrm>
            <a:off x="11793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hthoek 214">
            <a:extLst>
              <a:ext uri="{FF2B5EF4-FFF2-40B4-BE49-F238E27FC236}">
                <a16:creationId xmlns:a16="http://schemas.microsoft.com/office/drawing/2014/main" id="{1EBFAB7B-C6B9-4741-B26F-58877A68951C}"/>
              </a:ext>
            </a:extLst>
          </p:cNvPr>
          <p:cNvSpPr/>
          <p:nvPr userDrawn="1"/>
        </p:nvSpPr>
        <p:spPr>
          <a:xfrm>
            <a:off x="11793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hthoek 215">
            <a:extLst>
              <a:ext uri="{FF2B5EF4-FFF2-40B4-BE49-F238E27FC236}">
                <a16:creationId xmlns:a16="http://schemas.microsoft.com/office/drawing/2014/main" id="{9EBDB85B-3009-FE41-BF98-B4BFF4696743}"/>
              </a:ext>
            </a:extLst>
          </p:cNvPr>
          <p:cNvSpPr/>
          <p:nvPr userDrawn="1"/>
        </p:nvSpPr>
        <p:spPr>
          <a:xfrm>
            <a:off x="11793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5" name="Rechthoek 224">
            <a:extLst>
              <a:ext uri="{FF2B5EF4-FFF2-40B4-BE49-F238E27FC236}">
                <a16:creationId xmlns:a16="http://schemas.microsoft.com/office/drawing/2014/main" id="{48C45837-FE17-7C45-A8DA-35E46C383FCB}"/>
              </a:ext>
            </a:extLst>
          </p:cNvPr>
          <p:cNvSpPr/>
          <p:nvPr userDrawn="1"/>
        </p:nvSpPr>
        <p:spPr>
          <a:xfrm>
            <a:off x="1107492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hthoek 225">
            <a:extLst>
              <a:ext uri="{FF2B5EF4-FFF2-40B4-BE49-F238E27FC236}">
                <a16:creationId xmlns:a16="http://schemas.microsoft.com/office/drawing/2014/main" id="{9EC252F5-9713-D440-BABA-255E27FFB352}"/>
              </a:ext>
            </a:extLst>
          </p:cNvPr>
          <p:cNvSpPr/>
          <p:nvPr userDrawn="1"/>
        </p:nvSpPr>
        <p:spPr>
          <a:xfrm>
            <a:off x="1107492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hthoek 226">
            <a:extLst>
              <a:ext uri="{FF2B5EF4-FFF2-40B4-BE49-F238E27FC236}">
                <a16:creationId xmlns:a16="http://schemas.microsoft.com/office/drawing/2014/main" id="{0838EC7F-38C4-9447-9EB4-D70C879793EA}"/>
              </a:ext>
            </a:extLst>
          </p:cNvPr>
          <p:cNvSpPr/>
          <p:nvPr userDrawn="1"/>
        </p:nvSpPr>
        <p:spPr>
          <a:xfrm>
            <a:off x="11793510"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8" name="Rechthoek 227">
            <a:extLst>
              <a:ext uri="{FF2B5EF4-FFF2-40B4-BE49-F238E27FC236}">
                <a16:creationId xmlns:a16="http://schemas.microsoft.com/office/drawing/2014/main" id="{247EBF27-63E3-D64E-B3F3-42DD492A1C32}"/>
              </a:ext>
            </a:extLst>
          </p:cNvPr>
          <p:cNvSpPr/>
          <p:nvPr userDrawn="1"/>
        </p:nvSpPr>
        <p:spPr>
          <a:xfrm>
            <a:off x="11793510"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8" name="Titel 10">
            <a:extLst>
              <a:ext uri="{FF2B5EF4-FFF2-40B4-BE49-F238E27FC236}">
                <a16:creationId xmlns:a16="http://schemas.microsoft.com/office/drawing/2014/main" id="{AEA3059D-9D3D-1E43-9012-6F21ADEA9B0E}"/>
              </a:ext>
            </a:extLst>
          </p:cNvPr>
          <p:cNvSpPr>
            <a:spLocks noGrp="1"/>
          </p:cNvSpPr>
          <p:nvPr>
            <p:ph type="ctrTitle"/>
          </p:nvPr>
        </p:nvSpPr>
        <p:spPr>
          <a:xfrm>
            <a:off x="454698" y="2348489"/>
            <a:ext cx="8519243" cy="2354244"/>
          </a:xfrm>
          <a:prstGeom prst="rect">
            <a:avLst/>
          </a:prstGeom>
          <a:noFill/>
        </p:spPr>
        <p:txBody>
          <a:bodyPr wrap="square" lIns="0" rIns="0" bIns="0" anchor="b">
            <a:noAutofit/>
          </a:bodyPr>
          <a:lstStyle>
            <a:lvl1pPr algn="l">
              <a:defRPr sz="4800" b="1">
                <a:solidFill>
                  <a:schemeClr val="bg1"/>
                </a:solidFill>
              </a:defRPr>
            </a:lvl1pPr>
          </a:lstStyle>
          <a:p>
            <a:r>
              <a:rPr lang="nl-NL" noProof="0"/>
              <a:t>Klik om stijl te bewerken</a:t>
            </a:r>
          </a:p>
        </p:txBody>
      </p:sp>
      <p:pic>
        <p:nvPicPr>
          <p:cNvPr id="56" name="Afbeelding 55">
            <a:extLst>
              <a:ext uri="{FF2B5EF4-FFF2-40B4-BE49-F238E27FC236}">
                <a16:creationId xmlns:a16="http://schemas.microsoft.com/office/drawing/2014/main" id="{FD30E4A4-1F78-492C-A823-A78985CBD16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77948" y="6339141"/>
            <a:ext cx="1369142" cy="258353"/>
          </a:xfrm>
          <a:prstGeom prst="rect">
            <a:avLst/>
          </a:prstGeom>
        </p:spPr>
      </p:pic>
      <p:sp>
        <p:nvSpPr>
          <p:cNvPr id="58" name="Tekstvak 57">
            <a:extLst>
              <a:ext uri="{FF2B5EF4-FFF2-40B4-BE49-F238E27FC236}">
                <a16:creationId xmlns:a16="http://schemas.microsoft.com/office/drawing/2014/main" id="{155EE873-59EE-479F-99C8-D26A8EA92CB3}"/>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achtergrondafbeelding invoegen of vervangen</a:t>
            </a:r>
          </a:p>
          <a:p>
            <a:pPr algn="l" rtl="0">
              <a:spcAft>
                <a:spcPts val="600"/>
              </a:spcAft>
            </a:pPr>
            <a:r>
              <a:rPr lang="nl-NL" sz="1200" b="0" i="0" u="none" baseline="0" noProof="0" dirty="0">
                <a:solidFill>
                  <a:schemeClr val="tx2"/>
                </a:solidFill>
              </a:rPr>
              <a:t>Op de achtergrond van de slide staat een afbeelding.</a:t>
            </a: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ergens op de slide.</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in het lint op het tabblad </a:t>
            </a:r>
            <a:r>
              <a:rPr lang="nl-NL" sz="1200" b="0" i="0" u="none" baseline="0" noProof="0" dirty="0" err="1">
                <a:solidFill>
                  <a:schemeClr val="tx2"/>
                </a:solidFill>
              </a:rPr>
              <a:t>ViewOffice</a:t>
            </a:r>
            <a:r>
              <a:rPr lang="nl-NL" sz="1200" b="0" i="0" u="none" baseline="0" noProof="0" dirty="0">
                <a:solidFill>
                  <a:schemeClr val="tx2"/>
                </a:solidFill>
              </a:rPr>
              <a:t> en kies Achtergrond wijzigen.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Een nieuw scherm met het huidige beeld wordt geopend.</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drie puntjes achter de naam van de afbeelding.</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Alle beschikbare beelden verschijnen.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een afbeelding </a:t>
            </a:r>
            <a:br>
              <a:rPr lang="nl-NL" sz="1200" b="0" i="0" u="none" baseline="0" noProof="0" dirty="0">
                <a:solidFill>
                  <a:schemeClr val="tx2"/>
                </a:solidFill>
              </a:rPr>
            </a:br>
            <a:r>
              <a:rPr lang="nl-NL" sz="1200" b="0" i="0" u="none" baseline="0" noProof="0" dirty="0">
                <a:solidFill>
                  <a:schemeClr val="tx2"/>
                </a:solidFill>
              </a:rPr>
              <a:t>en klik op Openen.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OK.</a:t>
            </a:r>
          </a:p>
          <a:p>
            <a:pPr fontAlgn="auto">
              <a:spcBef>
                <a:spcPts val="0"/>
              </a:spcBef>
              <a:spcAft>
                <a:spcPts val="0"/>
              </a:spcAft>
              <a:defRPr/>
            </a:pPr>
            <a:endParaRPr lang="nl-NL" sz="1400" b="1" noProof="0" dirty="0">
              <a:solidFill>
                <a:schemeClr val="tx2"/>
              </a:solidFill>
              <a:latin typeface="+mn-lt"/>
              <a:cs typeface="+mn-cs"/>
            </a:endParaRPr>
          </a:p>
          <a:p>
            <a:pPr marL="0" indent="0" algn="l" rtl="0">
              <a:spcAft>
                <a:spcPts val="600"/>
              </a:spcAft>
              <a:buFont typeface="Arial" panose="020B0604020202020204" pitchFamily="34" charset="0"/>
              <a:buNone/>
            </a:pPr>
            <a:r>
              <a:rPr lang="nl-NL" sz="1400" b="1" i="0" u="none" baseline="0" noProof="0" dirty="0">
                <a:solidFill>
                  <a:schemeClr val="tx2"/>
                </a:solidFill>
              </a:rPr>
              <a:t>Volg de instructies aan de rechterkant als dit niet werkt.</a:t>
            </a:r>
            <a:endParaRPr lang="nl-NL" sz="1200" b="0" i="0" u="none" baseline="0" noProof="0" dirty="0">
              <a:solidFill>
                <a:schemeClr val="tx2"/>
              </a:solidFill>
              <a:latin typeface="+mn-lt"/>
              <a:cs typeface="+mn-cs"/>
            </a:endParaRPr>
          </a:p>
        </p:txBody>
      </p:sp>
      <p:sp>
        <p:nvSpPr>
          <p:cNvPr id="63" name="Tekstvak 176">
            <a:extLst>
              <a:ext uri="{FF2B5EF4-FFF2-40B4-BE49-F238E27FC236}">
                <a16:creationId xmlns:a16="http://schemas.microsoft.com/office/drawing/2014/main" id="{EE64F6E3-5D7E-4151-BC17-4717DAC0ADB2}"/>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Doe het volgende als de instructies links niet werken</a:t>
            </a:r>
            <a:endParaRPr lang="nl-NL" sz="1200" b="0" i="0" u="none" baseline="0" noProof="0" dirty="0">
              <a:solidFill>
                <a:schemeClr val="tx2"/>
              </a:solidFill>
            </a:endParaRP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Als je een achtergrondafbeelding wilt wijzigen of invoegen, klik je met de rechtermuisknop op de afbeelding en selecteer je Achtergrond opmaken.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Het dialoogvenster Achtergrond opmaken verschijnt aan de rechterkant van het scherm.</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Afbeelding of Patroonopvulling zodat Bron afbeelding verschijnt.</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knop Invoegen, blader naar de gewenste afbeelding en klik op OK.</a:t>
            </a:r>
          </a:p>
          <a:p>
            <a:pPr marL="228600" indent="-228600" algn="l" rtl="0">
              <a:spcAft>
                <a:spcPts val="600"/>
              </a:spcAft>
              <a:buFont typeface="Arial" panose="020B0604020202020204" pitchFamily="34" charset="0"/>
              <a:buChar char="•"/>
            </a:pPr>
            <a:endParaRPr lang="nl-NL" sz="1200" b="0" i="0" u="none" baseline="0" noProof="0" dirty="0">
              <a:solidFill>
                <a:schemeClr val="tx2"/>
              </a:solidFill>
            </a:endParaRPr>
          </a:p>
          <a:p>
            <a:pPr marL="0" indent="0">
              <a:spcAft>
                <a:spcPts val="600"/>
              </a:spcAft>
              <a:buFont typeface="Arial" panose="020B0604020202020204" pitchFamily="34" charset="0"/>
              <a:buNone/>
            </a:pPr>
            <a:r>
              <a:rPr lang="nl-NL" sz="1400" b="1" noProof="0" dirty="0">
                <a:solidFill>
                  <a:schemeClr val="tx2"/>
                </a:solidFill>
                <a:latin typeface="+mn-lt"/>
                <a:cs typeface="+mn-cs"/>
              </a:rPr>
              <a:t>Gebruik voor het beste resultaat een afbeelding met verhouding 4x3 voor een standaard presentatie en 16x9 voor een breedbeeld presentatie.</a:t>
            </a:r>
          </a:p>
        </p:txBody>
      </p:sp>
      <p:sp>
        <p:nvSpPr>
          <p:cNvPr id="61" name="Test"/>
          <p:cNvSpPr txBox="1"/>
          <p:nvPr userDrawn="1">
            <p:custDataLst>
              <p:tags r:id="rId1"/>
            </p:custDataLst>
          </p:nvPr>
        </p:nvSpPr>
        <p:spPr>
          <a:xfrm>
            <a:off x="2260800"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sz="1000" b="1" i="0">
                <a:solidFill>
                  <a:srgbClr val="4B5253"/>
                </a:solidFill>
                <a:latin typeface="Arial" panose="020B0604020202020204" pitchFamily="34" charset="0"/>
              </a:rPr>
              <a:t>C1 - Publieke Informatie</a:t>
            </a:r>
            <a:endParaRPr lang="nl-NL" sz="1000" b="1" i="0" dirty="0">
              <a:solidFill>
                <a:srgbClr val="4B5253"/>
              </a:solidFill>
              <a:latin typeface="Arial" panose="020B0604020202020204" pitchFamily="34" charset="0"/>
            </a:endParaRPr>
          </a:p>
        </p:txBody>
      </p:sp>
      <p:sp>
        <p:nvSpPr>
          <p:cNvPr id="65" name="Test"/>
          <p:cNvSpPr txBox="1"/>
          <p:nvPr userDrawn="1">
            <p:custDataLst>
              <p:tags r:id="rId2"/>
            </p:custDataLst>
          </p:nvPr>
        </p:nvSpPr>
        <p:spPr>
          <a:xfrm>
            <a:off x="4536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a:t>7 november 2023</a:t>
            </a:r>
            <a:endParaRPr lang="nl-NL" b="0" dirty="0"/>
          </a:p>
        </p:txBody>
      </p:sp>
      <p:sp>
        <p:nvSpPr>
          <p:cNvPr id="4" name="SetAchtergrondShape" hidden="1"/>
          <p:cNvSpPr/>
          <p:nvPr userDrawn="1">
            <p:custDataLst>
              <p:tags r:id="rId3"/>
            </p:custDataLst>
          </p:nvPr>
        </p:nvSpPr>
        <p:spPr>
          <a:xfrm>
            <a:off x="0" y="0"/>
            <a:ext cx="127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57" name="Ondertitel 2">
            <a:extLst>
              <a:ext uri="{FF2B5EF4-FFF2-40B4-BE49-F238E27FC236}">
                <a16:creationId xmlns:a16="http://schemas.microsoft.com/office/drawing/2014/main" id="{E25C2218-6731-6548-8649-FC497F84CD34}"/>
              </a:ext>
            </a:extLst>
          </p:cNvPr>
          <p:cNvSpPr>
            <a:spLocks noGrp="1"/>
          </p:cNvSpPr>
          <p:nvPr>
            <p:ph type="subTitle" idx="1" hasCustomPrompt="1"/>
          </p:nvPr>
        </p:nvSpPr>
        <p:spPr>
          <a:xfrm>
            <a:off x="454698" y="4933790"/>
            <a:ext cx="8519233" cy="253692"/>
          </a:xfrm>
          <a:prstGeom prst="rect">
            <a:avLst/>
          </a:prstGeom>
        </p:spPr>
        <p:txBody>
          <a:bodyPr anchor="b">
            <a:no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dirty="0"/>
              <a:t>Naam presentatie</a:t>
            </a:r>
          </a:p>
        </p:txBody>
      </p:sp>
      <p:sp>
        <p:nvSpPr>
          <p:cNvPr id="60" name="Tijdelijke aanduiding voor tekst 2">
            <a:extLst>
              <a:ext uri="{FF2B5EF4-FFF2-40B4-BE49-F238E27FC236}">
                <a16:creationId xmlns:a16="http://schemas.microsoft.com/office/drawing/2014/main" id="{38E149E1-C620-5741-BA48-5C514B7441FF}"/>
              </a:ext>
            </a:extLst>
          </p:cNvPr>
          <p:cNvSpPr>
            <a:spLocks noGrp="1"/>
          </p:cNvSpPr>
          <p:nvPr>
            <p:ph type="body" sz="quarter" idx="19" hasCustomPrompt="1"/>
          </p:nvPr>
        </p:nvSpPr>
        <p:spPr>
          <a:xfrm>
            <a:off x="454697" y="5228780"/>
            <a:ext cx="8519233" cy="211432"/>
          </a:xfrm>
        </p:spPr>
        <p:txBody>
          <a:bodyPr anchor="t">
            <a:noAutofit/>
          </a:bodyPr>
          <a:lstStyle>
            <a:lvl1pPr marL="0" indent="0">
              <a:spcBef>
                <a:spcPts val="0"/>
              </a:spcBef>
              <a:buNone/>
              <a:defRPr sz="2000">
                <a:solidFill>
                  <a:schemeClr val="bg1"/>
                </a:solidFill>
              </a:defRPr>
            </a:lvl1pPr>
          </a:lstStyle>
          <a:p>
            <a:pPr lvl="0"/>
            <a:r>
              <a:rPr lang="nl-NL" noProof="0"/>
              <a:t>Functie</a:t>
            </a:r>
          </a:p>
        </p:txBody>
      </p:sp>
    </p:spTree>
    <p:extLst>
      <p:ext uri="{BB962C8B-B14F-4D97-AF65-F5344CB8AC3E}">
        <p14:creationId xmlns:p14="http://schemas.microsoft.com/office/powerpoint/2010/main" val="179879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Header Long - Text/Smart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nl-NL" noProof="0"/>
              <a:t>Klik om stijl te bewerken</a:t>
            </a:r>
          </a:p>
        </p:txBody>
      </p:sp>
      <p:sp>
        <p:nvSpPr>
          <p:cNvPr id="10" name="Tijdelijke aanduiding voor tekst 11">
            <a:extLst>
              <a:ext uri="{FF2B5EF4-FFF2-40B4-BE49-F238E27FC236}">
                <a16:creationId xmlns:a16="http://schemas.microsoft.com/office/drawing/2014/main" id="{5A1A7F3B-6401-9040-BEF9-BBCF4AE1039D}"/>
              </a:ext>
            </a:extLst>
          </p:cNvPr>
          <p:cNvSpPr>
            <a:spLocks noGrp="1"/>
          </p:cNvSpPr>
          <p:nvPr>
            <p:ph type="body" sz="quarter" idx="14"/>
          </p:nvPr>
        </p:nvSpPr>
        <p:spPr>
          <a:xfrm>
            <a:off x="1347788" y="1375848"/>
            <a:ext cx="4644778" cy="4699516"/>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1" name="Tijdelijke aanduiding voor SmartArt 6">
            <a:extLst>
              <a:ext uri="{FF2B5EF4-FFF2-40B4-BE49-F238E27FC236}">
                <a16:creationId xmlns:a16="http://schemas.microsoft.com/office/drawing/2014/main" id="{EA529199-6EE4-284B-9821-19BB7AA65B70}"/>
              </a:ext>
            </a:extLst>
          </p:cNvPr>
          <p:cNvSpPr>
            <a:spLocks noGrp="1"/>
          </p:cNvSpPr>
          <p:nvPr>
            <p:ph type="dgm" sz="quarter" idx="16"/>
          </p:nvPr>
        </p:nvSpPr>
        <p:spPr>
          <a:xfrm>
            <a:off x="6199436" y="1376363"/>
            <a:ext cx="5536800" cy="4694087"/>
          </a:xfrm>
        </p:spPr>
        <p:txBody>
          <a:bodyPr anchor="ctr"/>
          <a:lstStyle>
            <a:lvl1pPr algn="ctr">
              <a:buNone/>
              <a:defRPr sz="1000" b="1"/>
            </a:lvl1pPr>
          </a:lstStyle>
          <a:p>
            <a:r>
              <a:rPr lang="nl-NL" noProof="0"/>
              <a:t>Klik op het pictogram om een SmartArt-graphic toe te voegen</a:t>
            </a:r>
          </a:p>
        </p:txBody>
      </p:sp>
      <p:sp>
        <p:nvSpPr>
          <p:cNvPr id="9" name="Tekstvak 8">
            <a:extLst>
              <a:ext uri="{FF2B5EF4-FFF2-40B4-BE49-F238E27FC236}">
                <a16:creationId xmlns:a16="http://schemas.microsoft.com/office/drawing/2014/main" id="{96C55F90-3521-0841-9161-68169719EC47}"/>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7"/>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041065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Header Long - Text/SmartArt">
    <p:spTree>
      <p:nvGrpSpPr>
        <p:cNvPr id="1" name=""/>
        <p:cNvGrpSpPr/>
        <p:nvPr/>
      </p:nvGrpSpPr>
      <p:grpSpPr>
        <a:xfrm>
          <a:off x="0" y="0"/>
          <a:ext cx="0" cy="0"/>
          <a:chOff x="0" y="0"/>
          <a:chExt cx="0" cy="0"/>
        </a:xfrm>
      </p:grpSpPr>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499"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D0641892-5A0D-284E-8093-6227FAE4A757}"/>
              </a:ext>
            </a:extLst>
          </p:cNvPr>
          <p:cNvSpPr>
            <a:spLocks noGrp="1"/>
          </p:cNvSpPr>
          <p:nvPr>
            <p:ph type="title"/>
          </p:nvPr>
        </p:nvSpPr>
        <p:spPr/>
        <p:txBody>
          <a:bodyPr/>
          <a:lstStyle/>
          <a:p>
            <a:r>
              <a:rPr lang="nl-NL" noProof="0"/>
              <a:t>Klik om stijl te bewerken</a:t>
            </a:r>
          </a:p>
        </p:txBody>
      </p:sp>
      <p:sp>
        <p:nvSpPr>
          <p:cNvPr id="10" name="Tijdelijke aanduiding voor tekst 11">
            <a:extLst>
              <a:ext uri="{FF2B5EF4-FFF2-40B4-BE49-F238E27FC236}">
                <a16:creationId xmlns:a16="http://schemas.microsoft.com/office/drawing/2014/main" id="{5A1A7F3B-6401-9040-BEF9-BBCF4AE1039D}"/>
              </a:ext>
            </a:extLst>
          </p:cNvPr>
          <p:cNvSpPr>
            <a:spLocks noGrp="1"/>
          </p:cNvSpPr>
          <p:nvPr>
            <p:ph type="body" sz="quarter" idx="14"/>
          </p:nvPr>
        </p:nvSpPr>
        <p:spPr>
          <a:xfrm>
            <a:off x="1347788" y="1822450"/>
            <a:ext cx="4644778" cy="425291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SmartArt 6">
            <a:extLst>
              <a:ext uri="{FF2B5EF4-FFF2-40B4-BE49-F238E27FC236}">
                <a16:creationId xmlns:a16="http://schemas.microsoft.com/office/drawing/2014/main" id="{EA529199-6EE4-284B-9821-19BB7AA65B70}"/>
              </a:ext>
            </a:extLst>
          </p:cNvPr>
          <p:cNvSpPr>
            <a:spLocks noGrp="1"/>
          </p:cNvSpPr>
          <p:nvPr>
            <p:ph type="dgm" sz="quarter" idx="16"/>
          </p:nvPr>
        </p:nvSpPr>
        <p:spPr>
          <a:xfrm>
            <a:off x="6199436" y="1822450"/>
            <a:ext cx="5536800" cy="4248000"/>
          </a:xfrm>
        </p:spPr>
        <p:txBody>
          <a:bodyPr anchor="ctr"/>
          <a:lstStyle>
            <a:lvl1pPr algn="ctr">
              <a:buNone/>
              <a:defRPr sz="1000" b="1"/>
            </a:lvl1pPr>
          </a:lstStyle>
          <a:p>
            <a:r>
              <a:rPr lang="nl-NL" noProof="0"/>
              <a:t>Klik op het pictogram om een SmartArt-graphic toe te voegen</a:t>
            </a:r>
          </a:p>
        </p:txBody>
      </p:sp>
      <p:sp>
        <p:nvSpPr>
          <p:cNvPr id="13" name="Tekstvak 12">
            <a:extLst>
              <a:ext uri="{FF2B5EF4-FFF2-40B4-BE49-F238E27FC236}">
                <a16:creationId xmlns:a16="http://schemas.microsoft.com/office/drawing/2014/main" id="{03543293-8781-5140-8160-8BC22279D118}"/>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20pt, 80% donkergrijs</a:t>
            </a:r>
          </a:p>
          <a:p>
            <a:pPr marL="285750" indent="-171450" algn="l" rtl="0">
              <a:buFont typeface=".Lucida Grande UI Regular"/>
              <a:buChar char="▫"/>
              <a:defRPr/>
            </a:pPr>
            <a:endParaRPr lang="nl-NL" sz="1200" noProof="0" dirty="0">
              <a:solidFill>
                <a:schemeClr val="tx2"/>
              </a:solidFill>
            </a:endParaRPr>
          </a:p>
          <a:p>
            <a:pPr marL="324000" indent="-108000" algn="l" rtl="0">
              <a:buFont typeface=".Lucida Grande UI Regular"/>
              <a:buChar char="▫"/>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20pt, 80% donkergrijs</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3" name="Tijdelijke aanduiding voor dianummer 2"/>
          <p:cNvSpPr>
            <a:spLocks noGrp="1"/>
          </p:cNvSpPr>
          <p:nvPr>
            <p:ph type="sldNum" sz="quarter" idx="17"/>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945641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Header Long - Table">
    <p:spTree>
      <p:nvGrpSpPr>
        <p:cNvPr id="1" name=""/>
        <p:cNvGrpSpPr/>
        <p:nvPr/>
      </p:nvGrpSpPr>
      <p:grpSpPr>
        <a:xfrm>
          <a:off x="0" y="0"/>
          <a:ext cx="0" cy="0"/>
          <a:chOff x="0" y="0"/>
          <a:chExt cx="0" cy="0"/>
        </a:xfrm>
      </p:grpSpPr>
      <p:sp>
        <p:nvSpPr>
          <p:cNvPr id="9" name="Table Placeholder 6">
            <a:extLst>
              <a:ext uri="{FF2B5EF4-FFF2-40B4-BE49-F238E27FC236}">
                <a16:creationId xmlns:a16="http://schemas.microsoft.com/office/drawing/2014/main" id="{75C229FC-3139-7D40-AB83-4BD992B6D7F9}"/>
              </a:ext>
            </a:extLst>
          </p:cNvPr>
          <p:cNvSpPr>
            <a:spLocks noGrp="1"/>
          </p:cNvSpPr>
          <p:nvPr>
            <p:ph type="tbl" sz="quarter" idx="15"/>
          </p:nvPr>
        </p:nvSpPr>
        <p:spPr>
          <a:xfrm>
            <a:off x="1346400" y="1376363"/>
            <a:ext cx="10389600" cy="4698999"/>
          </a:xfrm>
          <a:prstGeom prst="rect">
            <a:avLst/>
          </a:prstGeom>
        </p:spPr>
        <p:txBody>
          <a:bodyPr anchor="ctr">
            <a:normAutofit/>
          </a:bodyPr>
          <a:lstStyle>
            <a:lvl1pPr algn="ctr">
              <a:buNone/>
              <a:defRPr sz="1000" b="1" i="0">
                <a:solidFill>
                  <a:schemeClr val="tx2"/>
                </a:solidFill>
                <a:latin typeface="Arial" panose="020B0604020202020204" pitchFamily="34" charset="0"/>
                <a:cs typeface="Arial" panose="020B0604020202020204" pitchFamily="34" charset="0"/>
              </a:defRPr>
            </a:lvl1pPr>
          </a:lstStyle>
          <a:p>
            <a:r>
              <a:rPr lang="nl-NL" noProof="0"/>
              <a:t>Klik op het pictogram als u een tabel wilt toevoegen</a:t>
            </a:r>
          </a:p>
        </p:txBody>
      </p:sp>
      <p:sp>
        <p:nvSpPr>
          <p:cNvPr id="3" name="Titel 2">
            <a:extLst>
              <a:ext uri="{FF2B5EF4-FFF2-40B4-BE49-F238E27FC236}">
                <a16:creationId xmlns:a16="http://schemas.microsoft.com/office/drawing/2014/main" id="{675B166D-CD8B-E344-8C09-DD92DB5C36A6}"/>
              </a:ext>
            </a:extLst>
          </p:cNvPr>
          <p:cNvSpPr>
            <a:spLocks noGrp="1"/>
          </p:cNvSpPr>
          <p:nvPr>
            <p:ph type="title"/>
          </p:nvPr>
        </p:nvSpPr>
        <p:spPr/>
        <p:txBody>
          <a:bodyPr/>
          <a:lstStyle/>
          <a:p>
            <a:r>
              <a:rPr lang="nl-NL" noProof="0"/>
              <a:t>Klik om stijl te bewerken</a:t>
            </a:r>
          </a:p>
        </p:txBody>
      </p:sp>
      <p:sp>
        <p:nvSpPr>
          <p:cNvPr id="2" name="Tijdelijke aanduiding voor dianummer 1"/>
          <p:cNvSpPr>
            <a:spLocks noGrp="1"/>
          </p:cNvSpPr>
          <p:nvPr>
            <p:ph type="sldNum" sz="quarter" idx="1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481914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Header Long - Table">
    <p:spTree>
      <p:nvGrpSpPr>
        <p:cNvPr id="1" name=""/>
        <p:cNvGrpSpPr/>
        <p:nvPr/>
      </p:nvGrpSpPr>
      <p:grpSpPr>
        <a:xfrm>
          <a:off x="0" y="0"/>
          <a:ext cx="0" cy="0"/>
          <a:chOff x="0" y="0"/>
          <a:chExt cx="0" cy="0"/>
        </a:xfrm>
      </p:grpSpPr>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187" cy="432000"/>
          </a:xfrm>
          <a:prstGeom prst="rect">
            <a:avLst/>
          </a:prstGeom>
        </p:spPr>
        <p:txBody>
          <a:bodyPr>
            <a:noAutofit/>
          </a:bodyPr>
          <a:lstStyle>
            <a:lvl1pPr marL="0" indent="0">
              <a:lnSpc>
                <a:spcPct val="90000"/>
              </a:lnSpc>
              <a:spcBef>
                <a:spcPts val="0"/>
              </a:spcBef>
              <a:buNone/>
              <a:defRPr sz="3000" b="0"/>
            </a:lvl1pPr>
          </a:lstStyle>
          <a:p>
            <a:pPr lvl="0"/>
            <a:r>
              <a:rPr lang="nl-NL" noProof="0"/>
              <a:t>Klikken om de tekststijl van het model te bewerken</a:t>
            </a:r>
          </a:p>
        </p:txBody>
      </p:sp>
      <p:sp>
        <p:nvSpPr>
          <p:cNvPr id="3" name="Titel 2">
            <a:extLst>
              <a:ext uri="{FF2B5EF4-FFF2-40B4-BE49-F238E27FC236}">
                <a16:creationId xmlns:a16="http://schemas.microsoft.com/office/drawing/2014/main" id="{675B166D-CD8B-E344-8C09-DD92DB5C36A6}"/>
              </a:ext>
            </a:extLst>
          </p:cNvPr>
          <p:cNvSpPr>
            <a:spLocks noGrp="1"/>
          </p:cNvSpPr>
          <p:nvPr>
            <p:ph type="title"/>
          </p:nvPr>
        </p:nvSpPr>
        <p:spPr/>
        <p:txBody>
          <a:bodyPr/>
          <a:lstStyle/>
          <a:p>
            <a:r>
              <a:rPr lang="nl-NL" noProof="0"/>
              <a:t>Klik om stijl te bewerken</a:t>
            </a:r>
          </a:p>
        </p:txBody>
      </p:sp>
      <p:sp>
        <p:nvSpPr>
          <p:cNvPr id="10" name="Tijdelijke aanduiding voor tabel 6">
            <a:extLst>
              <a:ext uri="{FF2B5EF4-FFF2-40B4-BE49-F238E27FC236}">
                <a16:creationId xmlns:a16="http://schemas.microsoft.com/office/drawing/2014/main" id="{1327E8B4-D2DC-E34A-882A-F332DFFA7FF5}"/>
              </a:ext>
            </a:extLst>
          </p:cNvPr>
          <p:cNvSpPr>
            <a:spLocks noGrp="1"/>
          </p:cNvSpPr>
          <p:nvPr>
            <p:ph type="tbl" sz="quarter" idx="16"/>
          </p:nvPr>
        </p:nvSpPr>
        <p:spPr>
          <a:xfrm>
            <a:off x="1346399" y="1822449"/>
            <a:ext cx="10389599" cy="4252912"/>
          </a:xfrm>
        </p:spPr>
        <p:txBody>
          <a:bodyPr anchor="ctr"/>
          <a:lstStyle>
            <a:lvl1pPr algn="ctr">
              <a:buNone/>
              <a:defRPr sz="1000" b="1"/>
            </a:lvl1pPr>
          </a:lstStyle>
          <a:p>
            <a:r>
              <a:rPr lang="nl-NL" noProof="0"/>
              <a:t>Klik op het pictogram als u een tabel wilt toevoegen</a:t>
            </a:r>
          </a:p>
        </p:txBody>
      </p:sp>
      <p:sp>
        <p:nvSpPr>
          <p:cNvPr id="2" name="Tijdelijke aanduiding voor dianummer 1"/>
          <p:cNvSpPr>
            <a:spLocks noGrp="1"/>
          </p:cNvSpPr>
          <p:nvPr>
            <p:ph type="sldNum" sz="quarter" idx="17"/>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942842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 Header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9C20D-EFE1-434B-81F2-97DF17FC3096}"/>
              </a:ext>
            </a:extLst>
          </p:cNvPr>
          <p:cNvSpPr>
            <a:spLocks noGrp="1"/>
          </p:cNvSpPr>
          <p:nvPr>
            <p:ph type="title"/>
          </p:nvPr>
        </p:nvSpPr>
        <p:spPr/>
        <p:txBody>
          <a:bodyPr/>
          <a:lstStyle/>
          <a:p>
            <a:r>
              <a:rPr lang="nl-NL" noProof="0"/>
              <a:t>Klik om stijl te bewerken</a:t>
            </a:r>
          </a:p>
        </p:txBody>
      </p:sp>
      <p:sp>
        <p:nvSpPr>
          <p:cNvPr id="3" name="Tijdelijke aanduiding voor dianummer 2"/>
          <p:cNvSpPr>
            <a:spLocks noGrp="1"/>
          </p:cNvSpPr>
          <p:nvPr>
            <p:ph type="sldNum" sz="quarter" idx="1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990079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Header Only">
    <p:spTree>
      <p:nvGrpSpPr>
        <p:cNvPr id="1" name=""/>
        <p:cNvGrpSpPr/>
        <p:nvPr/>
      </p:nvGrpSpPr>
      <p:grpSpPr>
        <a:xfrm>
          <a:off x="0" y="0"/>
          <a:ext cx="0" cy="0"/>
          <a:chOff x="0" y="0"/>
          <a:chExt cx="0" cy="0"/>
        </a:xfrm>
      </p:grpSpPr>
      <p:sp>
        <p:nvSpPr>
          <p:cNvPr id="12" name="Tijdelijke aanduiding voor tekst 7">
            <a:extLst>
              <a:ext uri="{FF2B5EF4-FFF2-40B4-BE49-F238E27FC236}">
                <a16:creationId xmlns:a16="http://schemas.microsoft.com/office/drawing/2014/main" id="{F4E0C8EA-33D2-FD4B-AC7B-F0C892770AB4}"/>
              </a:ext>
            </a:extLst>
          </p:cNvPr>
          <p:cNvSpPr>
            <a:spLocks noGrp="1"/>
          </p:cNvSpPr>
          <p:nvPr>
            <p:ph type="body" sz="quarter" idx="13"/>
          </p:nvPr>
        </p:nvSpPr>
        <p:spPr>
          <a:xfrm>
            <a:off x="1347788" y="953522"/>
            <a:ext cx="10390187" cy="432000"/>
          </a:xfrm>
          <a:prstGeom prst="rect">
            <a:avLst/>
          </a:prstGeom>
        </p:spPr>
        <p:txBody>
          <a:bodyPr>
            <a:noAutofit/>
          </a:bodyPr>
          <a:lstStyle>
            <a:lvl1pPr marL="0" indent="0">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1D99C20D-EFE1-434B-81F2-97DF17FC3096}"/>
              </a:ext>
            </a:extLst>
          </p:cNvPr>
          <p:cNvSpPr>
            <a:spLocks noGrp="1"/>
          </p:cNvSpPr>
          <p:nvPr>
            <p:ph type="title"/>
          </p:nvPr>
        </p:nvSpPr>
        <p:spPr/>
        <p:txBody>
          <a:bodyPr/>
          <a:lstStyle/>
          <a:p>
            <a:r>
              <a:rPr lang="nl-NL" noProof="0"/>
              <a:t>Klik om stijl te bewerken</a:t>
            </a:r>
          </a:p>
        </p:txBody>
      </p:sp>
      <p:sp>
        <p:nvSpPr>
          <p:cNvPr id="3" name="Tijdelijke aanduiding voor dianummer 2"/>
          <p:cNvSpPr>
            <a:spLocks noGrp="1"/>
          </p:cNvSpPr>
          <p:nvPr>
            <p:ph type="sldNum" sz="quarter" idx="14"/>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737718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260217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Header - Colour boxes">
    <p:spTree>
      <p:nvGrpSpPr>
        <p:cNvPr id="1" name=""/>
        <p:cNvGrpSpPr/>
        <p:nvPr/>
      </p:nvGrpSpPr>
      <p:grpSpPr>
        <a:xfrm>
          <a:off x="0" y="0"/>
          <a:ext cx="0" cy="0"/>
          <a:chOff x="0" y="0"/>
          <a:chExt cx="0" cy="0"/>
        </a:xfrm>
      </p:grpSpPr>
      <p:sp>
        <p:nvSpPr>
          <p:cNvPr id="10" name="Tijdelijke aanduiding voor tekst 7">
            <a:extLst>
              <a:ext uri="{FF2B5EF4-FFF2-40B4-BE49-F238E27FC236}">
                <a16:creationId xmlns:a16="http://schemas.microsoft.com/office/drawing/2014/main" id="{760AC7FD-16A2-7B49-91AE-8CE6F4044E1D}"/>
              </a:ext>
            </a:extLst>
          </p:cNvPr>
          <p:cNvSpPr>
            <a:spLocks noGrp="1"/>
          </p:cNvSpPr>
          <p:nvPr>
            <p:ph type="body" sz="quarter" idx="13"/>
          </p:nvPr>
        </p:nvSpPr>
        <p:spPr>
          <a:xfrm>
            <a:off x="1347788" y="953522"/>
            <a:ext cx="10390187" cy="432000"/>
          </a:xfrm>
          <a:prstGeom prst="rect">
            <a:avLst/>
          </a:prstGeom>
        </p:spPr>
        <p:txBody>
          <a:bodyPr>
            <a:noAutofit/>
          </a:bodyPr>
          <a:lstStyle>
            <a:lvl1pPr>
              <a:spcBef>
                <a:spcPts val="0"/>
              </a:spcBef>
              <a:buNone/>
              <a:defRPr sz="3000" b="0"/>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5F362E91-5A20-E648-BC8A-01290FE706C4}"/>
              </a:ext>
            </a:extLst>
          </p:cNvPr>
          <p:cNvSpPr>
            <a:spLocks noGrp="1"/>
          </p:cNvSpPr>
          <p:nvPr>
            <p:ph type="title"/>
          </p:nvPr>
        </p:nvSpPr>
        <p:spPr/>
        <p:txBody>
          <a:bodyPr/>
          <a:lstStyle/>
          <a:p>
            <a:r>
              <a:rPr lang="nl-NL" noProof="0"/>
              <a:t>Klik om stijl te bewerken</a:t>
            </a:r>
          </a:p>
        </p:txBody>
      </p:sp>
      <p:sp>
        <p:nvSpPr>
          <p:cNvPr id="30" name="Text Placeholder 12">
            <a:extLst>
              <a:ext uri="{FF2B5EF4-FFF2-40B4-BE49-F238E27FC236}">
                <a16:creationId xmlns:a16="http://schemas.microsoft.com/office/drawing/2014/main" id="{8E3FDEF6-BFA2-9F42-B783-7CDA2B077D99}"/>
              </a:ext>
            </a:extLst>
          </p:cNvPr>
          <p:cNvSpPr>
            <a:spLocks noGrp="1" noChangeAspect="1"/>
          </p:cNvSpPr>
          <p:nvPr>
            <p:ph type="body" sz="quarter" idx="30" hasCustomPrompt="1"/>
          </p:nvPr>
        </p:nvSpPr>
        <p:spPr>
          <a:xfrm>
            <a:off x="1364395" y="1798048"/>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1"/>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dirty="0"/>
              <a:t>Eerste niveau</a:t>
            </a:r>
          </a:p>
          <a:p>
            <a:pPr lvl="1"/>
            <a:r>
              <a:rPr lang="nl-NL" noProof="0" dirty="0"/>
              <a:t>Tweede</a:t>
            </a:r>
          </a:p>
          <a:p>
            <a:pPr lvl="2"/>
            <a:r>
              <a:rPr lang="nl-NL" noProof="0" dirty="0"/>
              <a:t>Derde</a:t>
            </a:r>
          </a:p>
          <a:p>
            <a:pPr lvl="3"/>
            <a:r>
              <a:rPr lang="nl-NL" noProof="0" dirty="0"/>
              <a:t>Vierde</a:t>
            </a:r>
          </a:p>
          <a:p>
            <a:pPr lvl="4"/>
            <a:r>
              <a:rPr lang="nl-NL" noProof="0" dirty="0"/>
              <a:t>Vijfde</a:t>
            </a:r>
          </a:p>
        </p:txBody>
      </p:sp>
      <p:sp>
        <p:nvSpPr>
          <p:cNvPr id="31" name="Text Placeholder 23">
            <a:extLst>
              <a:ext uri="{FF2B5EF4-FFF2-40B4-BE49-F238E27FC236}">
                <a16:creationId xmlns:a16="http://schemas.microsoft.com/office/drawing/2014/main" id="{9796288C-94F3-5B41-AB5E-E26B9EEAC3A0}"/>
              </a:ext>
            </a:extLst>
          </p:cNvPr>
          <p:cNvSpPr>
            <a:spLocks noGrp="1" noChangeAspect="1"/>
          </p:cNvSpPr>
          <p:nvPr>
            <p:ph type="body" sz="quarter" idx="31" hasCustomPrompt="1"/>
          </p:nvPr>
        </p:nvSpPr>
        <p:spPr>
          <a:xfrm>
            <a:off x="6154382" y="1798048"/>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3"/>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2" name="Text Placeholder 12">
            <a:extLst>
              <a:ext uri="{FF2B5EF4-FFF2-40B4-BE49-F238E27FC236}">
                <a16:creationId xmlns:a16="http://schemas.microsoft.com/office/drawing/2014/main" id="{219F542B-C42B-BA4D-B23E-E242BBE5C498}"/>
              </a:ext>
            </a:extLst>
          </p:cNvPr>
          <p:cNvSpPr>
            <a:spLocks noGrp="1" noChangeAspect="1"/>
          </p:cNvSpPr>
          <p:nvPr>
            <p:ph type="body" sz="quarter" idx="32" hasCustomPrompt="1"/>
          </p:nvPr>
        </p:nvSpPr>
        <p:spPr>
          <a:xfrm>
            <a:off x="3759388" y="1798048"/>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2"/>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3" name="Text Placeholder 12">
            <a:extLst>
              <a:ext uri="{FF2B5EF4-FFF2-40B4-BE49-F238E27FC236}">
                <a16:creationId xmlns:a16="http://schemas.microsoft.com/office/drawing/2014/main" id="{96E4E261-D992-8646-9F79-DD6AB78F9222}"/>
              </a:ext>
            </a:extLst>
          </p:cNvPr>
          <p:cNvSpPr>
            <a:spLocks noGrp="1" noChangeAspect="1"/>
          </p:cNvSpPr>
          <p:nvPr>
            <p:ph type="body" sz="quarter" idx="33" hasCustomPrompt="1"/>
          </p:nvPr>
        </p:nvSpPr>
        <p:spPr>
          <a:xfrm>
            <a:off x="1364395" y="4118574"/>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1"/>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4" name="Text Placeholder 12">
            <a:extLst>
              <a:ext uri="{FF2B5EF4-FFF2-40B4-BE49-F238E27FC236}">
                <a16:creationId xmlns:a16="http://schemas.microsoft.com/office/drawing/2014/main" id="{DA3D2E5B-E8FE-DD4E-83D3-1DE1523218C4}"/>
              </a:ext>
            </a:extLst>
          </p:cNvPr>
          <p:cNvSpPr>
            <a:spLocks noGrp="1" noChangeAspect="1"/>
          </p:cNvSpPr>
          <p:nvPr>
            <p:ph type="body" sz="quarter" idx="34" hasCustomPrompt="1"/>
          </p:nvPr>
        </p:nvSpPr>
        <p:spPr>
          <a:xfrm>
            <a:off x="3759388" y="4118574"/>
            <a:ext cx="1907747" cy="190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2"/>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5" name="Text Placeholder 23">
            <a:extLst>
              <a:ext uri="{FF2B5EF4-FFF2-40B4-BE49-F238E27FC236}">
                <a16:creationId xmlns:a16="http://schemas.microsoft.com/office/drawing/2014/main" id="{A228290A-0AA4-8F43-80B7-1180AD8F5F3A}"/>
              </a:ext>
            </a:extLst>
          </p:cNvPr>
          <p:cNvSpPr>
            <a:spLocks noGrp="1" noChangeAspect="1"/>
          </p:cNvSpPr>
          <p:nvPr>
            <p:ph type="body" sz="quarter" idx="35" hasCustomPrompt="1"/>
          </p:nvPr>
        </p:nvSpPr>
        <p:spPr>
          <a:xfrm>
            <a:off x="8549375" y="1798048"/>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6"/>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6" name="Text Placeholder 23">
            <a:extLst>
              <a:ext uri="{FF2B5EF4-FFF2-40B4-BE49-F238E27FC236}">
                <a16:creationId xmlns:a16="http://schemas.microsoft.com/office/drawing/2014/main" id="{E0CE6ED2-5678-2540-8EAA-0F5608B1BEA6}"/>
              </a:ext>
            </a:extLst>
          </p:cNvPr>
          <p:cNvSpPr>
            <a:spLocks noGrp="1" noChangeAspect="1"/>
          </p:cNvSpPr>
          <p:nvPr>
            <p:ph type="body" sz="quarter" idx="36" hasCustomPrompt="1"/>
          </p:nvPr>
        </p:nvSpPr>
        <p:spPr>
          <a:xfrm>
            <a:off x="6154382" y="4118574"/>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3"/>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7" name="Text Placeholder 23">
            <a:extLst>
              <a:ext uri="{FF2B5EF4-FFF2-40B4-BE49-F238E27FC236}">
                <a16:creationId xmlns:a16="http://schemas.microsoft.com/office/drawing/2014/main" id="{2AB90623-7457-F34B-82A0-F4522A6D9DE4}"/>
              </a:ext>
            </a:extLst>
          </p:cNvPr>
          <p:cNvSpPr>
            <a:spLocks noGrp="1" noChangeAspect="1"/>
          </p:cNvSpPr>
          <p:nvPr>
            <p:ph type="body" sz="quarter" idx="37" hasCustomPrompt="1"/>
          </p:nvPr>
        </p:nvSpPr>
        <p:spPr>
          <a:xfrm>
            <a:off x="8549375" y="4118574"/>
            <a:ext cx="1787252" cy="190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6"/>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16" name="Tekstvak 15">
            <a:extLst>
              <a:ext uri="{FF2B5EF4-FFF2-40B4-BE49-F238E27FC236}">
                <a16:creationId xmlns:a16="http://schemas.microsoft.com/office/drawing/2014/main" id="{F430B75F-2C6A-CB41-A41A-401160C8979F}"/>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2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14pt</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14pt</a:t>
            </a:r>
          </a:p>
        </p:txBody>
      </p:sp>
      <p:sp>
        <p:nvSpPr>
          <p:cNvPr id="3" name="Tijdelijke aanduiding voor dianummer 2"/>
          <p:cNvSpPr>
            <a:spLocks noGrp="1"/>
          </p:cNvSpPr>
          <p:nvPr>
            <p:ph type="sldNum" sz="quarter" idx="38"/>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783865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Header - Colour box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62E91-5A20-E648-BC8A-01290FE706C4}"/>
              </a:ext>
            </a:extLst>
          </p:cNvPr>
          <p:cNvSpPr>
            <a:spLocks noGrp="1"/>
          </p:cNvSpPr>
          <p:nvPr>
            <p:ph type="title"/>
          </p:nvPr>
        </p:nvSpPr>
        <p:spPr/>
        <p:txBody>
          <a:bodyPr/>
          <a:lstStyle/>
          <a:p>
            <a:r>
              <a:rPr lang="nl-NL" noProof="0"/>
              <a:t>Klik om stijl te bewerken</a:t>
            </a:r>
          </a:p>
        </p:txBody>
      </p:sp>
      <p:sp>
        <p:nvSpPr>
          <p:cNvPr id="15" name="Text Placeholder 12">
            <a:extLst>
              <a:ext uri="{FF2B5EF4-FFF2-40B4-BE49-F238E27FC236}">
                <a16:creationId xmlns:a16="http://schemas.microsoft.com/office/drawing/2014/main" id="{CF3783B6-1543-0549-B12E-32CFD5B9EE81}"/>
              </a:ext>
            </a:extLst>
          </p:cNvPr>
          <p:cNvSpPr>
            <a:spLocks noGrp="1" noChangeAspect="1"/>
          </p:cNvSpPr>
          <p:nvPr>
            <p:ph type="body" sz="quarter" idx="15" hasCustomPrompt="1"/>
          </p:nvPr>
        </p:nvSpPr>
        <p:spPr>
          <a:xfrm>
            <a:off x="1364392" y="1376363"/>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1"/>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16" name="Text Placeholder 23">
            <a:extLst>
              <a:ext uri="{FF2B5EF4-FFF2-40B4-BE49-F238E27FC236}">
                <a16:creationId xmlns:a16="http://schemas.microsoft.com/office/drawing/2014/main" id="{3FFFB2D3-0A66-E54F-A3CB-85E231454679}"/>
              </a:ext>
            </a:extLst>
          </p:cNvPr>
          <p:cNvSpPr>
            <a:spLocks noGrp="1" noChangeAspect="1"/>
          </p:cNvSpPr>
          <p:nvPr>
            <p:ph type="body" sz="quarter" idx="17" hasCustomPrompt="1"/>
          </p:nvPr>
        </p:nvSpPr>
        <p:spPr>
          <a:xfrm>
            <a:off x="6154382" y="1376363"/>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3"/>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0" name="Text Placeholder 12">
            <a:extLst>
              <a:ext uri="{FF2B5EF4-FFF2-40B4-BE49-F238E27FC236}">
                <a16:creationId xmlns:a16="http://schemas.microsoft.com/office/drawing/2014/main" id="{08693363-A485-AE42-B985-09D68D6DF8E5}"/>
              </a:ext>
            </a:extLst>
          </p:cNvPr>
          <p:cNvSpPr>
            <a:spLocks noGrp="1" noChangeAspect="1"/>
          </p:cNvSpPr>
          <p:nvPr>
            <p:ph type="body" sz="quarter" idx="30" hasCustomPrompt="1"/>
          </p:nvPr>
        </p:nvSpPr>
        <p:spPr>
          <a:xfrm>
            <a:off x="3759385" y="1376363"/>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solidFill>
            <a:schemeClr val="accent2"/>
          </a:solidFill>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1" name="Text Placeholder 12">
            <a:extLst>
              <a:ext uri="{FF2B5EF4-FFF2-40B4-BE49-F238E27FC236}">
                <a16:creationId xmlns:a16="http://schemas.microsoft.com/office/drawing/2014/main" id="{7AA81ABA-3F6C-4944-B364-429E7D038BBA}"/>
              </a:ext>
            </a:extLst>
          </p:cNvPr>
          <p:cNvSpPr>
            <a:spLocks noGrp="1" noChangeAspect="1"/>
          </p:cNvSpPr>
          <p:nvPr>
            <p:ph type="body" sz="quarter" idx="31" hasCustomPrompt="1"/>
          </p:nvPr>
        </p:nvSpPr>
        <p:spPr>
          <a:xfrm>
            <a:off x="1364392" y="3849554"/>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1"/>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2" name="Text Placeholder 12">
            <a:extLst>
              <a:ext uri="{FF2B5EF4-FFF2-40B4-BE49-F238E27FC236}">
                <a16:creationId xmlns:a16="http://schemas.microsoft.com/office/drawing/2014/main" id="{33FA5E41-F7DF-0147-AA27-E1ECB5BB318C}"/>
              </a:ext>
            </a:extLst>
          </p:cNvPr>
          <p:cNvSpPr>
            <a:spLocks noGrp="1" noChangeAspect="1"/>
          </p:cNvSpPr>
          <p:nvPr>
            <p:ph type="body" sz="quarter" idx="32" hasCustomPrompt="1"/>
          </p:nvPr>
        </p:nvSpPr>
        <p:spPr>
          <a:xfrm>
            <a:off x="3759385" y="3849554"/>
            <a:ext cx="2087722" cy="2088000"/>
          </a:xfrm>
          <a:custGeom>
            <a:avLst/>
            <a:gdLst>
              <a:gd name="connsiteX0" fmla="*/ 0 w 2107931"/>
              <a:gd name="connsiteY0" fmla="*/ 0 h 2108200"/>
              <a:gd name="connsiteX1" fmla="*/ 2107931 w 2107931"/>
              <a:gd name="connsiteY1" fmla="*/ 0 h 2108200"/>
              <a:gd name="connsiteX2" fmla="*/ 2107931 w 2107931"/>
              <a:gd name="connsiteY2" fmla="*/ 1989385 h 2108200"/>
              <a:gd name="connsiteX3" fmla="*/ 1864325 w 2107931"/>
              <a:gd name="connsiteY3" fmla="*/ 2108200 h 2108200"/>
              <a:gd name="connsiteX4" fmla="*/ 0 w 2107931"/>
              <a:gd name="connsiteY4" fmla="*/ 210820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7931" h="2108200">
                <a:moveTo>
                  <a:pt x="0" y="0"/>
                </a:moveTo>
                <a:lnTo>
                  <a:pt x="2107931" y="0"/>
                </a:lnTo>
                <a:lnTo>
                  <a:pt x="2107931" y="1989385"/>
                </a:lnTo>
                <a:lnTo>
                  <a:pt x="1864325" y="2108200"/>
                </a:lnTo>
                <a:lnTo>
                  <a:pt x="0" y="2108200"/>
                </a:lnTo>
                <a:close/>
              </a:path>
            </a:pathLst>
          </a:custGeom>
          <a:noFill/>
          <a:ln w="76200">
            <a:solidFill>
              <a:schemeClr val="accent2"/>
            </a:solidFill>
            <a:miter lim="800000"/>
          </a:ln>
        </p:spPr>
        <p:txBody>
          <a:bodyPr wrap="square" lIns="108000" tIns="108000" rIns="108000" bIns="108000">
            <a:noAutofit/>
          </a:bodyPr>
          <a:lstStyle>
            <a:lvl1pPr marL="144000" indent="-144000">
              <a:lnSpc>
                <a:spcPct val="100000"/>
              </a:lnSpc>
              <a:spcBef>
                <a:spcPts val="300"/>
              </a:spcBef>
              <a:buFont typeface="Systeemlettertype regulier"/>
              <a:buChar char="■"/>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4" name="Text Placeholder 23">
            <a:extLst>
              <a:ext uri="{FF2B5EF4-FFF2-40B4-BE49-F238E27FC236}">
                <a16:creationId xmlns:a16="http://schemas.microsoft.com/office/drawing/2014/main" id="{3CCDAB73-7C55-F44F-AB86-A5005161D5A0}"/>
              </a:ext>
            </a:extLst>
          </p:cNvPr>
          <p:cNvSpPr>
            <a:spLocks noGrp="1" noChangeAspect="1"/>
          </p:cNvSpPr>
          <p:nvPr>
            <p:ph type="body" sz="quarter" idx="33" hasCustomPrompt="1"/>
          </p:nvPr>
        </p:nvSpPr>
        <p:spPr>
          <a:xfrm>
            <a:off x="8549375" y="1376363"/>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solidFill>
            <a:schemeClr val="accent6"/>
          </a:solidFill>
        </p:spPr>
        <p:txBody>
          <a:bodyPr wrap="square" lIns="108000" tIns="108000" rIns="108000" bIns="108000">
            <a:noAutofit/>
          </a:bodyPr>
          <a:lstStyle>
            <a:lvl1pPr marL="144000" indent="-144000">
              <a:lnSpc>
                <a:spcPct val="100000"/>
              </a:lnSpc>
              <a:buFont typeface="Systeemlettertype regulier"/>
              <a:buChar char="■"/>
              <a:tabLst/>
              <a:defRPr sz="1400">
                <a:solidFill>
                  <a:schemeClr val="bg1"/>
                </a:solidFill>
              </a:defRPr>
            </a:lvl1pPr>
            <a:lvl2pPr marL="288000" indent="-144000">
              <a:lnSpc>
                <a:spcPct val="100000"/>
              </a:lnSpc>
              <a:spcBef>
                <a:spcPts val="300"/>
              </a:spcBef>
              <a:buFont typeface=".Lucida Grande UI Regular"/>
              <a:buChar char="▫"/>
              <a:tabLst/>
              <a:defRPr sz="1400">
                <a:solidFill>
                  <a:schemeClr val="bg1"/>
                </a:solidFill>
              </a:defRPr>
            </a:lvl2pPr>
            <a:lvl3pPr marL="432000" indent="-144000">
              <a:lnSpc>
                <a:spcPct val="100000"/>
              </a:lnSpc>
              <a:spcBef>
                <a:spcPts val="300"/>
              </a:spcBef>
              <a:defRPr sz="1400">
                <a:solidFill>
                  <a:schemeClr val="bg1"/>
                </a:solidFill>
              </a:defRPr>
            </a:lvl3pPr>
            <a:lvl4pPr marL="576000" indent="-144000">
              <a:lnSpc>
                <a:spcPct val="100000"/>
              </a:lnSpc>
              <a:spcBef>
                <a:spcPts val="300"/>
              </a:spcBef>
              <a:defRPr sz="1400">
                <a:solidFill>
                  <a:schemeClr val="bg1"/>
                </a:solidFill>
              </a:defRPr>
            </a:lvl4pPr>
            <a:lvl5pPr marL="720000" indent="-144000">
              <a:lnSpc>
                <a:spcPct val="100000"/>
              </a:lnSpc>
              <a:spcBef>
                <a:spcPts val="300"/>
              </a:spcBef>
              <a:defRPr sz="1400">
                <a:solidFill>
                  <a:schemeClr val="bg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5" name="Text Placeholder 23">
            <a:extLst>
              <a:ext uri="{FF2B5EF4-FFF2-40B4-BE49-F238E27FC236}">
                <a16:creationId xmlns:a16="http://schemas.microsoft.com/office/drawing/2014/main" id="{91CD67F3-672C-C943-A0A5-06CE4B3583A9}"/>
              </a:ext>
            </a:extLst>
          </p:cNvPr>
          <p:cNvSpPr>
            <a:spLocks noGrp="1" noChangeAspect="1"/>
          </p:cNvSpPr>
          <p:nvPr>
            <p:ph type="body" sz="quarter" idx="34" hasCustomPrompt="1"/>
          </p:nvPr>
        </p:nvSpPr>
        <p:spPr>
          <a:xfrm>
            <a:off x="6154382" y="3849554"/>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3"/>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36" name="Text Placeholder 23">
            <a:extLst>
              <a:ext uri="{FF2B5EF4-FFF2-40B4-BE49-F238E27FC236}">
                <a16:creationId xmlns:a16="http://schemas.microsoft.com/office/drawing/2014/main" id="{6C309B4B-14F9-8745-B919-86BDB4881D2F}"/>
              </a:ext>
            </a:extLst>
          </p:cNvPr>
          <p:cNvSpPr>
            <a:spLocks noGrp="1" noChangeAspect="1"/>
          </p:cNvSpPr>
          <p:nvPr>
            <p:ph type="body" sz="quarter" idx="35" hasCustomPrompt="1"/>
          </p:nvPr>
        </p:nvSpPr>
        <p:spPr>
          <a:xfrm>
            <a:off x="8549375" y="3849554"/>
            <a:ext cx="1955862" cy="2088000"/>
          </a:xfrm>
          <a:custGeom>
            <a:avLst/>
            <a:gdLst>
              <a:gd name="connsiteX0" fmla="*/ 0 w 2107931"/>
              <a:gd name="connsiteY0" fmla="*/ 0 h 2250357"/>
              <a:gd name="connsiteX1" fmla="*/ 2107931 w 2107931"/>
              <a:gd name="connsiteY1" fmla="*/ 0 h 2250357"/>
              <a:gd name="connsiteX2" fmla="*/ 2107931 w 2107931"/>
              <a:gd name="connsiteY2" fmla="*/ 2029802 h 2250357"/>
              <a:gd name="connsiteX3" fmla="*/ 2105757 w 2107931"/>
              <a:gd name="connsiteY3" fmla="*/ 2029802 h 2250357"/>
              <a:gd name="connsiteX4" fmla="*/ 2105757 w 2107931"/>
              <a:gd name="connsiteY4" fmla="*/ 2250357 h 2250357"/>
              <a:gd name="connsiteX5" fmla="*/ 1653554 w 2107931"/>
              <a:gd name="connsiteY5" fmla="*/ 2029802 h 2250357"/>
              <a:gd name="connsiteX6" fmla="*/ 0 w 2107931"/>
              <a:gd name="connsiteY6" fmla="*/ 2029802 h 225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931" h="2250357">
                <a:moveTo>
                  <a:pt x="0" y="0"/>
                </a:moveTo>
                <a:lnTo>
                  <a:pt x="2107931" y="0"/>
                </a:lnTo>
                <a:lnTo>
                  <a:pt x="2107931" y="2029802"/>
                </a:lnTo>
                <a:lnTo>
                  <a:pt x="2105757" y="2029802"/>
                </a:lnTo>
                <a:lnTo>
                  <a:pt x="2105757" y="2250357"/>
                </a:lnTo>
                <a:lnTo>
                  <a:pt x="1653554" y="2029802"/>
                </a:lnTo>
                <a:lnTo>
                  <a:pt x="0" y="2029802"/>
                </a:lnTo>
                <a:close/>
              </a:path>
            </a:pathLst>
          </a:custGeom>
          <a:noFill/>
          <a:ln w="76200">
            <a:solidFill>
              <a:schemeClr val="accent6"/>
            </a:solidFill>
            <a:miter lim="800000"/>
          </a:ln>
        </p:spPr>
        <p:txBody>
          <a:bodyPr wrap="square" lIns="108000" tIns="108000" rIns="108000" bIns="108000">
            <a:noAutofit/>
          </a:bodyPr>
          <a:lstStyle>
            <a:lvl1pPr marL="144000" indent="-144000">
              <a:lnSpc>
                <a:spcPct val="100000"/>
              </a:lnSpc>
              <a:buFont typeface="Systeemlettertype regulier"/>
              <a:buChar char="■"/>
              <a:tabLst/>
              <a:defRPr sz="1400">
                <a:solidFill>
                  <a:schemeClr val="tx1"/>
                </a:solidFill>
              </a:defRPr>
            </a:lvl1pPr>
            <a:lvl2pPr marL="288000" indent="-144000">
              <a:lnSpc>
                <a:spcPct val="100000"/>
              </a:lnSpc>
              <a:spcBef>
                <a:spcPts val="300"/>
              </a:spcBef>
              <a:buFont typeface=".Lucida Grande UI Regular"/>
              <a:buChar char="▫"/>
              <a:tabLst/>
              <a:defRPr sz="1400">
                <a:solidFill>
                  <a:schemeClr val="tx1"/>
                </a:solidFill>
              </a:defRPr>
            </a:lvl2pPr>
            <a:lvl3pPr marL="432000" indent="-144000">
              <a:lnSpc>
                <a:spcPct val="100000"/>
              </a:lnSpc>
              <a:spcBef>
                <a:spcPts val="300"/>
              </a:spcBef>
              <a:defRPr sz="1400">
                <a:solidFill>
                  <a:schemeClr val="tx1"/>
                </a:solidFill>
              </a:defRPr>
            </a:lvl3pPr>
            <a:lvl4pPr marL="576000" indent="-144000">
              <a:lnSpc>
                <a:spcPct val="100000"/>
              </a:lnSpc>
              <a:spcBef>
                <a:spcPts val="300"/>
              </a:spcBef>
              <a:defRPr sz="1400">
                <a:solidFill>
                  <a:schemeClr val="tx1"/>
                </a:solidFill>
              </a:defRPr>
            </a:lvl4pPr>
            <a:lvl5pPr marL="720000" indent="-144000">
              <a:lnSpc>
                <a:spcPct val="100000"/>
              </a:lnSpc>
              <a:spcBef>
                <a:spcPts val="300"/>
              </a:spcBef>
              <a:defRPr sz="1400">
                <a:solidFill>
                  <a:schemeClr val="tx1"/>
                </a:solidFill>
              </a:defRPr>
            </a:lvl5pPr>
          </a:lstStyle>
          <a:p>
            <a:pPr lvl="0"/>
            <a:r>
              <a:rPr lang="nl-NL" noProof="0"/>
              <a:t>Eerste niveau</a:t>
            </a:r>
          </a:p>
          <a:p>
            <a:pPr lvl="1"/>
            <a:r>
              <a:rPr lang="nl-NL" noProof="0"/>
              <a:t>Tweede</a:t>
            </a:r>
          </a:p>
          <a:p>
            <a:pPr lvl="2"/>
            <a:r>
              <a:rPr lang="nl-NL" noProof="0"/>
              <a:t>Derde</a:t>
            </a:r>
          </a:p>
          <a:p>
            <a:pPr lvl="3"/>
            <a:r>
              <a:rPr lang="nl-NL" noProof="0"/>
              <a:t>Vierde</a:t>
            </a:r>
          </a:p>
          <a:p>
            <a:pPr lvl="4"/>
            <a:r>
              <a:rPr lang="nl-NL" noProof="0"/>
              <a:t>Vijfde</a:t>
            </a:r>
          </a:p>
        </p:txBody>
      </p:sp>
      <p:sp>
        <p:nvSpPr>
          <p:cNvPr id="17" name="Tekstvak 16">
            <a:extLst>
              <a:ext uri="{FF2B5EF4-FFF2-40B4-BE49-F238E27FC236}">
                <a16:creationId xmlns:a16="http://schemas.microsoft.com/office/drawing/2014/main" id="{84EA848E-8138-874C-B442-11AC095AE28F}"/>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2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14pt</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14pt</a:t>
            </a:r>
          </a:p>
        </p:txBody>
      </p:sp>
      <p:sp>
        <p:nvSpPr>
          <p:cNvPr id="3" name="Tijdelijke aanduiding voor dianummer 2"/>
          <p:cNvSpPr>
            <a:spLocks noGrp="1"/>
          </p:cNvSpPr>
          <p:nvPr>
            <p:ph type="sldNum" sz="quarter" idx="3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926437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7D253E4E-329B-8E4E-AD56-3F205ACC817A}"/>
              </a:ext>
            </a:extLst>
          </p:cNvPr>
          <p:cNvSpPr>
            <a:spLocks noGrp="1"/>
          </p:cNvSpPr>
          <p:nvPr>
            <p:ph type="pic" sz="quarter" idx="13"/>
          </p:nvPr>
        </p:nvSpPr>
        <p:spPr>
          <a:xfrm>
            <a:off x="0" y="0"/>
            <a:ext cx="12192002" cy="6890355"/>
          </a:xfrm>
          <a:custGeom>
            <a:avLst/>
            <a:gdLst>
              <a:gd name="connsiteX0" fmla="*/ 11039475 w 12192002"/>
              <a:gd name="connsiteY0" fmla="*/ 6562726 h 6890355"/>
              <a:gd name="connsiteX1" fmla="*/ 11033989 w 12192002"/>
              <a:gd name="connsiteY1" fmla="*/ 6564084 h 6890355"/>
              <a:gd name="connsiteX2" fmla="*/ 10915345 w 12192002"/>
              <a:gd name="connsiteY2" fmla="*/ 6583764 h 6890355"/>
              <a:gd name="connsiteX3" fmla="*/ 10909859 w 12192002"/>
              <a:gd name="connsiteY3" fmla="*/ 6585800 h 6890355"/>
              <a:gd name="connsiteX4" fmla="*/ 10878998 w 12192002"/>
              <a:gd name="connsiteY4" fmla="*/ 6608873 h 6890355"/>
              <a:gd name="connsiteX5" fmla="*/ 10993526 w 12192002"/>
              <a:gd name="connsiteY5" fmla="*/ 6608873 h 6890355"/>
              <a:gd name="connsiteX6" fmla="*/ 10981868 w 12192002"/>
              <a:gd name="connsiteY6" fmla="*/ 6615659 h 6890355"/>
              <a:gd name="connsiteX7" fmla="*/ 10894771 w 12192002"/>
              <a:gd name="connsiteY7" fmla="*/ 6630589 h 6890355"/>
              <a:gd name="connsiteX8" fmla="*/ 10889285 w 12192002"/>
              <a:gd name="connsiteY8" fmla="*/ 6632625 h 6890355"/>
              <a:gd name="connsiteX9" fmla="*/ 10868025 w 12192002"/>
              <a:gd name="connsiteY9" fmla="*/ 6648912 h 6890355"/>
              <a:gd name="connsiteX10" fmla="*/ 10937291 w 12192002"/>
              <a:gd name="connsiteY10" fmla="*/ 6644161 h 6890355"/>
              <a:gd name="connsiteX11" fmla="*/ 11039475 w 12192002"/>
              <a:gd name="connsiteY11" fmla="*/ 6562726 h 6890355"/>
              <a:gd name="connsiteX12" fmla="*/ 10791895 w 12192002"/>
              <a:gd name="connsiteY12" fmla="*/ 6557963 h 6890355"/>
              <a:gd name="connsiteX13" fmla="*/ 10790514 w 12192002"/>
              <a:gd name="connsiteY13" fmla="*/ 6594022 h 6890355"/>
              <a:gd name="connsiteX14" fmla="*/ 10866438 w 12192002"/>
              <a:gd name="connsiteY14" fmla="*/ 6648451 h 6890355"/>
              <a:gd name="connsiteX15" fmla="*/ 10866438 w 12192002"/>
              <a:gd name="connsiteY15" fmla="*/ 6557963 h 6890355"/>
              <a:gd name="connsiteX16" fmla="*/ 10791895 w 12192002"/>
              <a:gd name="connsiteY16" fmla="*/ 6557963 h 6890355"/>
              <a:gd name="connsiteX17" fmla="*/ 11578432 w 12192002"/>
              <a:gd name="connsiteY17" fmla="*/ 6519863 h 6890355"/>
              <a:gd name="connsiteX18" fmla="*/ 11604626 w 12192002"/>
              <a:gd name="connsiteY18" fmla="*/ 6543014 h 6890355"/>
              <a:gd name="connsiteX19" fmla="*/ 11599925 w 12192002"/>
              <a:gd name="connsiteY19" fmla="*/ 6551613 h 6890355"/>
              <a:gd name="connsiteX20" fmla="*/ 11552238 w 12192002"/>
              <a:gd name="connsiteY20" fmla="*/ 6551613 h 6890355"/>
              <a:gd name="connsiteX21" fmla="*/ 11552910 w 12192002"/>
              <a:gd name="connsiteY21" fmla="*/ 6543676 h 6890355"/>
              <a:gd name="connsiteX22" fmla="*/ 11578432 w 12192002"/>
              <a:gd name="connsiteY22" fmla="*/ 6519863 h 6890355"/>
              <a:gd name="connsiteX23" fmla="*/ 11218862 w 12192002"/>
              <a:gd name="connsiteY23" fmla="*/ 6519863 h 6890355"/>
              <a:gd name="connsiteX24" fmla="*/ 11245850 w 12192002"/>
              <a:gd name="connsiteY24" fmla="*/ 6543014 h 6890355"/>
              <a:gd name="connsiteX25" fmla="*/ 11240314 w 12192002"/>
              <a:gd name="connsiteY25" fmla="*/ 6551613 h 6890355"/>
              <a:gd name="connsiteX26" fmla="*/ 11191875 w 12192002"/>
              <a:gd name="connsiteY26" fmla="*/ 6551613 h 6890355"/>
              <a:gd name="connsiteX27" fmla="*/ 11191875 w 12192002"/>
              <a:gd name="connsiteY27" fmla="*/ 6543676 h 6890355"/>
              <a:gd name="connsiteX28" fmla="*/ 11218862 w 12192002"/>
              <a:gd name="connsiteY28" fmla="*/ 6519863 h 6890355"/>
              <a:gd name="connsiteX29" fmla="*/ 11625263 w 12192002"/>
              <a:gd name="connsiteY29" fmla="*/ 6503988 h 6890355"/>
              <a:gd name="connsiteX30" fmla="*/ 11640383 w 12192002"/>
              <a:gd name="connsiteY30" fmla="*/ 6520419 h 6890355"/>
              <a:gd name="connsiteX31" fmla="*/ 11674059 w 12192002"/>
              <a:gd name="connsiteY31" fmla="*/ 6520419 h 6890355"/>
              <a:gd name="connsiteX32" fmla="*/ 11674059 w 12192002"/>
              <a:gd name="connsiteY32" fmla="*/ 6613526 h 6890355"/>
              <a:gd name="connsiteX33" fmla="*/ 11700176 w 12192002"/>
              <a:gd name="connsiteY33" fmla="*/ 6613526 h 6890355"/>
              <a:gd name="connsiteX34" fmla="*/ 11700176 w 12192002"/>
              <a:gd name="connsiteY34" fmla="*/ 6520419 h 6890355"/>
              <a:gd name="connsiteX35" fmla="*/ 11737976 w 12192002"/>
              <a:gd name="connsiteY35" fmla="*/ 6520419 h 6890355"/>
              <a:gd name="connsiteX36" fmla="*/ 11737976 w 12192002"/>
              <a:gd name="connsiteY36" fmla="*/ 6503988 h 6890355"/>
              <a:gd name="connsiteX37" fmla="*/ 11625263 w 12192002"/>
              <a:gd name="connsiteY37" fmla="*/ 6503988 h 6890355"/>
              <a:gd name="connsiteX38" fmla="*/ 11426956 w 12192002"/>
              <a:gd name="connsiteY38" fmla="*/ 6503988 h 6890355"/>
              <a:gd name="connsiteX39" fmla="*/ 11407775 w 12192002"/>
              <a:gd name="connsiteY39" fmla="*/ 6523157 h 6890355"/>
              <a:gd name="connsiteX40" fmla="*/ 11407775 w 12192002"/>
              <a:gd name="connsiteY40" fmla="*/ 6613526 h 6890355"/>
              <a:gd name="connsiteX41" fmla="*/ 11433806 w 12192002"/>
              <a:gd name="connsiteY41" fmla="*/ 6613526 h 6890355"/>
              <a:gd name="connsiteX42" fmla="*/ 11433806 w 12192002"/>
              <a:gd name="connsiteY42" fmla="*/ 6525211 h 6890355"/>
              <a:gd name="connsiteX43" fmla="*/ 11439286 w 12192002"/>
              <a:gd name="connsiteY43" fmla="*/ 6520419 h 6890355"/>
              <a:gd name="connsiteX44" fmla="*/ 11459837 w 12192002"/>
              <a:gd name="connsiteY44" fmla="*/ 6520419 h 6890355"/>
              <a:gd name="connsiteX45" fmla="*/ 11481757 w 12192002"/>
              <a:gd name="connsiteY45" fmla="*/ 6543696 h 6890355"/>
              <a:gd name="connsiteX46" fmla="*/ 11481757 w 12192002"/>
              <a:gd name="connsiteY46" fmla="*/ 6613526 h 6890355"/>
              <a:gd name="connsiteX47" fmla="*/ 11507788 w 12192002"/>
              <a:gd name="connsiteY47" fmla="*/ 6613526 h 6890355"/>
              <a:gd name="connsiteX48" fmla="*/ 11507788 w 12192002"/>
              <a:gd name="connsiteY48" fmla="*/ 6541642 h 6890355"/>
              <a:gd name="connsiteX49" fmla="*/ 11463947 w 12192002"/>
              <a:gd name="connsiteY49" fmla="*/ 6503988 h 6890355"/>
              <a:gd name="connsiteX50" fmla="*/ 11426956 w 12192002"/>
              <a:gd name="connsiteY50" fmla="*/ 6503988 h 6890355"/>
              <a:gd name="connsiteX51" fmla="*/ 11307894 w 12192002"/>
              <a:gd name="connsiteY51" fmla="*/ 6503988 h 6890355"/>
              <a:gd name="connsiteX52" fmla="*/ 11288713 w 12192002"/>
              <a:gd name="connsiteY52" fmla="*/ 6523157 h 6890355"/>
              <a:gd name="connsiteX53" fmla="*/ 11288713 w 12192002"/>
              <a:gd name="connsiteY53" fmla="*/ 6613526 h 6890355"/>
              <a:gd name="connsiteX54" fmla="*/ 11314744 w 12192002"/>
              <a:gd name="connsiteY54" fmla="*/ 6613526 h 6890355"/>
              <a:gd name="connsiteX55" fmla="*/ 11314744 w 12192002"/>
              <a:gd name="connsiteY55" fmla="*/ 6525211 h 6890355"/>
              <a:gd name="connsiteX56" fmla="*/ 11320224 w 12192002"/>
              <a:gd name="connsiteY56" fmla="*/ 6520419 h 6890355"/>
              <a:gd name="connsiteX57" fmla="*/ 11340775 w 12192002"/>
              <a:gd name="connsiteY57" fmla="*/ 6520419 h 6890355"/>
              <a:gd name="connsiteX58" fmla="*/ 11362695 w 12192002"/>
              <a:gd name="connsiteY58" fmla="*/ 6543696 h 6890355"/>
              <a:gd name="connsiteX59" fmla="*/ 11362695 w 12192002"/>
              <a:gd name="connsiteY59" fmla="*/ 6613526 h 6890355"/>
              <a:gd name="connsiteX60" fmla="*/ 11388726 w 12192002"/>
              <a:gd name="connsiteY60" fmla="*/ 6613526 h 6890355"/>
              <a:gd name="connsiteX61" fmla="*/ 11388726 w 12192002"/>
              <a:gd name="connsiteY61" fmla="*/ 6541642 h 6890355"/>
              <a:gd name="connsiteX62" fmla="*/ 11344885 w 12192002"/>
              <a:gd name="connsiteY62" fmla="*/ 6503988 h 6890355"/>
              <a:gd name="connsiteX63" fmla="*/ 11307894 w 12192002"/>
              <a:gd name="connsiteY63" fmla="*/ 6503988 h 6890355"/>
              <a:gd name="connsiteX64" fmla="*/ 11055350 w 12192002"/>
              <a:gd name="connsiteY64" fmla="*/ 6503988 h 6890355"/>
              <a:gd name="connsiteX65" fmla="*/ 11062863 w 12192002"/>
              <a:gd name="connsiteY65" fmla="*/ 6520419 h 6890355"/>
              <a:gd name="connsiteX66" fmla="*/ 11098379 w 12192002"/>
              <a:gd name="connsiteY66" fmla="*/ 6520419 h 6890355"/>
              <a:gd name="connsiteX67" fmla="*/ 11098379 w 12192002"/>
              <a:gd name="connsiteY67" fmla="*/ 6613526 h 6890355"/>
              <a:gd name="connsiteX68" fmla="*/ 11125015 w 12192002"/>
              <a:gd name="connsiteY68" fmla="*/ 6613526 h 6890355"/>
              <a:gd name="connsiteX69" fmla="*/ 11125015 w 12192002"/>
              <a:gd name="connsiteY69" fmla="*/ 6520419 h 6890355"/>
              <a:gd name="connsiteX70" fmla="*/ 11158482 w 12192002"/>
              <a:gd name="connsiteY70" fmla="*/ 6520419 h 6890355"/>
              <a:gd name="connsiteX71" fmla="*/ 11172825 w 12192002"/>
              <a:gd name="connsiteY71" fmla="*/ 6503988 h 6890355"/>
              <a:gd name="connsiteX72" fmla="*/ 11055350 w 12192002"/>
              <a:gd name="connsiteY72" fmla="*/ 6503988 h 6890355"/>
              <a:gd name="connsiteX73" fmla="*/ 11576758 w 12192002"/>
              <a:gd name="connsiteY73" fmla="*/ 6503138 h 6890355"/>
              <a:gd name="connsiteX74" fmla="*/ 11539190 w 12192002"/>
              <a:gd name="connsiteY74" fmla="*/ 6516916 h 6890355"/>
              <a:gd name="connsiteX75" fmla="*/ 11533029 w 12192002"/>
              <a:gd name="connsiteY75" fmla="*/ 6593796 h 6890355"/>
              <a:gd name="connsiteX76" fmla="*/ 11548090 w 12192002"/>
              <a:gd name="connsiteY76" fmla="*/ 6608764 h 6890355"/>
              <a:gd name="connsiteX77" fmla="*/ 11570682 w 12192002"/>
              <a:gd name="connsiteY77" fmla="*/ 6613526 h 6890355"/>
              <a:gd name="connsiteX78" fmla="*/ 11628190 w 12192002"/>
              <a:gd name="connsiteY78" fmla="*/ 6613526 h 6890355"/>
              <a:gd name="connsiteX79" fmla="*/ 11628190 w 12192002"/>
              <a:gd name="connsiteY79" fmla="*/ 6597878 h 6890355"/>
              <a:gd name="connsiteX80" fmla="*/ 11574790 w 12192002"/>
              <a:gd name="connsiteY80" fmla="*/ 6597878 h 6890355"/>
              <a:gd name="connsiteX81" fmla="*/ 11552883 w 12192002"/>
              <a:gd name="connsiteY81" fmla="*/ 6572024 h 6890355"/>
              <a:gd name="connsiteX82" fmla="*/ 11552198 w 12192002"/>
              <a:gd name="connsiteY82" fmla="*/ 6567942 h 6890355"/>
              <a:gd name="connsiteX83" fmla="*/ 11609705 w 12192002"/>
              <a:gd name="connsiteY83" fmla="*/ 6567942 h 6890355"/>
              <a:gd name="connsiteX84" fmla="*/ 11619290 w 12192002"/>
              <a:gd name="connsiteY84" fmla="*/ 6567262 h 6890355"/>
              <a:gd name="connsiteX85" fmla="*/ 11631613 w 12192002"/>
              <a:gd name="connsiteY85" fmla="*/ 6546851 h 6890355"/>
              <a:gd name="connsiteX86" fmla="*/ 11615867 w 12192002"/>
              <a:gd name="connsiteY86" fmla="*/ 6512833 h 6890355"/>
              <a:gd name="connsiteX87" fmla="*/ 11576758 w 12192002"/>
              <a:gd name="connsiteY87" fmla="*/ 6503138 h 6890355"/>
              <a:gd name="connsiteX88" fmla="*/ 11215948 w 12192002"/>
              <a:gd name="connsiteY88" fmla="*/ 6503138 h 6890355"/>
              <a:gd name="connsiteX89" fmla="*/ 11177488 w 12192002"/>
              <a:gd name="connsiteY89" fmla="*/ 6516916 h 6890355"/>
              <a:gd name="connsiteX90" fmla="*/ 11171238 w 12192002"/>
              <a:gd name="connsiteY90" fmla="*/ 6593796 h 6890355"/>
              <a:gd name="connsiteX91" fmla="*/ 11187212 w 12192002"/>
              <a:gd name="connsiteY91" fmla="*/ 6608764 h 6890355"/>
              <a:gd name="connsiteX92" fmla="*/ 11209437 w 12192002"/>
              <a:gd name="connsiteY92" fmla="*/ 6613526 h 6890355"/>
              <a:gd name="connsiteX93" fmla="*/ 11267777 w 12192002"/>
              <a:gd name="connsiteY93" fmla="*/ 6613526 h 6890355"/>
              <a:gd name="connsiteX94" fmla="*/ 11267777 w 12192002"/>
              <a:gd name="connsiteY94" fmla="*/ 6597878 h 6890355"/>
              <a:gd name="connsiteX95" fmla="*/ 11213604 w 12192002"/>
              <a:gd name="connsiteY95" fmla="*/ 6597878 h 6890355"/>
              <a:gd name="connsiteX96" fmla="*/ 11191379 w 12192002"/>
              <a:gd name="connsiteY96" fmla="*/ 6572024 h 6890355"/>
              <a:gd name="connsiteX97" fmla="*/ 11191379 w 12192002"/>
              <a:gd name="connsiteY97" fmla="*/ 6567942 h 6890355"/>
              <a:gd name="connsiteX98" fmla="*/ 11249720 w 12192002"/>
              <a:gd name="connsiteY98" fmla="*/ 6567942 h 6890355"/>
              <a:gd name="connsiteX99" fmla="*/ 11258748 w 12192002"/>
              <a:gd name="connsiteY99" fmla="*/ 6567262 h 6890355"/>
              <a:gd name="connsiteX100" fmla="*/ 11271250 w 12192002"/>
              <a:gd name="connsiteY100" fmla="*/ 6546851 h 6890355"/>
              <a:gd name="connsiteX101" fmla="*/ 11255970 w 12192002"/>
              <a:gd name="connsiteY101" fmla="*/ 6512833 h 6890355"/>
              <a:gd name="connsiteX102" fmla="*/ 11215948 w 12192002"/>
              <a:gd name="connsiteY102" fmla="*/ 6503138 h 6890355"/>
              <a:gd name="connsiteX103" fmla="*/ 10943129 w 12192002"/>
              <a:gd name="connsiteY103" fmla="*/ 6471564 h 6890355"/>
              <a:gd name="connsiteX104" fmla="*/ 10892678 w 12192002"/>
              <a:gd name="connsiteY104" fmla="*/ 6477993 h 6890355"/>
              <a:gd name="connsiteX105" fmla="*/ 10798175 w 12192002"/>
              <a:gd name="connsiteY105" fmla="*/ 6544293 h 6890355"/>
              <a:gd name="connsiteX106" fmla="*/ 10954995 w 12192002"/>
              <a:gd name="connsiteY106" fmla="*/ 6519687 h 6890355"/>
              <a:gd name="connsiteX107" fmla="*/ 10904320 w 12192002"/>
              <a:gd name="connsiteY107" fmla="*/ 6557963 h 6890355"/>
              <a:gd name="connsiteX108" fmla="*/ 11039911 w 12192002"/>
              <a:gd name="connsiteY108" fmla="*/ 6557963 h 6890355"/>
              <a:gd name="connsiteX109" fmla="*/ 11039911 w 12192002"/>
              <a:gd name="connsiteY109" fmla="*/ 6527889 h 6890355"/>
              <a:gd name="connsiteX110" fmla="*/ 10943129 w 12192002"/>
              <a:gd name="connsiteY110" fmla="*/ 6471564 h 6890355"/>
              <a:gd name="connsiteX111" fmla="*/ 0 w 12192002"/>
              <a:gd name="connsiteY111" fmla="*/ 0 h 6890355"/>
              <a:gd name="connsiteX112" fmla="*/ 12191998 w 12192002"/>
              <a:gd name="connsiteY112" fmla="*/ 0 h 6890355"/>
              <a:gd name="connsiteX113" fmla="*/ 12191998 w 12192002"/>
              <a:gd name="connsiteY113" fmla="*/ 14361 h 6890355"/>
              <a:gd name="connsiteX114" fmla="*/ 12192002 w 12192002"/>
              <a:gd name="connsiteY114" fmla="*/ 14361 h 6890355"/>
              <a:gd name="connsiteX115" fmla="*/ 12192002 w 12192002"/>
              <a:gd name="connsiteY115" fmla="*/ 6890355 h 6890355"/>
              <a:gd name="connsiteX116" fmla="*/ 13 w 12192002"/>
              <a:gd name="connsiteY116" fmla="*/ 6890355 h 6890355"/>
              <a:gd name="connsiteX117" fmla="*/ 13 w 12192002"/>
              <a:gd name="connsiteY117" fmla="*/ 6890348 h 6890355"/>
              <a:gd name="connsiteX118" fmla="*/ 2 w 12192002"/>
              <a:gd name="connsiteY118" fmla="*/ 6890348 h 6890355"/>
              <a:gd name="connsiteX119" fmla="*/ 2 w 12192002"/>
              <a:gd name="connsiteY119" fmla="*/ 1216241 h 6890355"/>
              <a:gd name="connsiteX120" fmla="*/ 0 w 12192002"/>
              <a:gd name="connsiteY120" fmla="*/ 1216241 h 689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2" h="6890355">
                <a:moveTo>
                  <a:pt x="11039475" y="6562726"/>
                </a:moveTo>
                <a:cubicBezTo>
                  <a:pt x="11037418" y="6563405"/>
                  <a:pt x="11035360" y="6564084"/>
                  <a:pt x="11033989" y="6564084"/>
                </a:cubicBezTo>
                <a:lnTo>
                  <a:pt x="10915345" y="6583764"/>
                </a:lnTo>
                <a:cubicBezTo>
                  <a:pt x="10913974" y="6583764"/>
                  <a:pt x="10911230" y="6584442"/>
                  <a:pt x="10909859" y="6585800"/>
                </a:cubicBezTo>
                <a:cubicBezTo>
                  <a:pt x="10878998" y="6608873"/>
                  <a:pt x="10878998" y="6608873"/>
                  <a:pt x="10878998" y="6608873"/>
                </a:cubicBezTo>
                <a:cubicBezTo>
                  <a:pt x="10993526" y="6608873"/>
                  <a:pt x="10993526" y="6608873"/>
                  <a:pt x="10993526" y="6608873"/>
                </a:cubicBezTo>
                <a:cubicBezTo>
                  <a:pt x="10993526" y="6608873"/>
                  <a:pt x="10988726" y="6614302"/>
                  <a:pt x="10981868" y="6615659"/>
                </a:cubicBezTo>
                <a:cubicBezTo>
                  <a:pt x="10975010" y="6617016"/>
                  <a:pt x="10894771" y="6630589"/>
                  <a:pt x="10894771" y="6630589"/>
                </a:cubicBezTo>
                <a:cubicBezTo>
                  <a:pt x="10893400" y="6630589"/>
                  <a:pt x="10890656" y="6631946"/>
                  <a:pt x="10889285" y="6632625"/>
                </a:cubicBezTo>
                <a:cubicBezTo>
                  <a:pt x="10868025" y="6648912"/>
                  <a:pt x="10868025" y="6648912"/>
                  <a:pt x="10868025" y="6648912"/>
                </a:cubicBezTo>
                <a:cubicBezTo>
                  <a:pt x="10889285" y="6651626"/>
                  <a:pt x="10913288" y="6650269"/>
                  <a:pt x="10937291" y="6644161"/>
                </a:cubicBezTo>
                <a:cubicBezTo>
                  <a:pt x="10989412" y="6629910"/>
                  <a:pt x="11028502" y="6597336"/>
                  <a:pt x="11039475" y="6562726"/>
                </a:cubicBezTo>
                <a:close/>
                <a:moveTo>
                  <a:pt x="10791895" y="6557963"/>
                </a:moveTo>
                <a:cubicBezTo>
                  <a:pt x="10787753" y="6570210"/>
                  <a:pt x="10787063" y="6582456"/>
                  <a:pt x="10790514" y="6594022"/>
                </a:cubicBezTo>
                <a:cubicBezTo>
                  <a:pt x="10798106" y="6623278"/>
                  <a:pt x="10827786" y="6643008"/>
                  <a:pt x="10866438" y="6648451"/>
                </a:cubicBezTo>
                <a:cubicBezTo>
                  <a:pt x="10866438" y="6557963"/>
                  <a:pt x="10866438" y="6557963"/>
                  <a:pt x="10866438" y="6557963"/>
                </a:cubicBezTo>
                <a:cubicBezTo>
                  <a:pt x="10791895" y="6557963"/>
                  <a:pt x="10791895" y="6557963"/>
                  <a:pt x="10791895" y="6557963"/>
                </a:cubicBezTo>
                <a:close/>
                <a:moveTo>
                  <a:pt x="11578432" y="6519863"/>
                </a:moveTo>
                <a:cubicBezTo>
                  <a:pt x="11597910" y="6519863"/>
                  <a:pt x="11604626" y="6529124"/>
                  <a:pt x="11604626" y="6543014"/>
                </a:cubicBezTo>
                <a:cubicBezTo>
                  <a:pt x="11604626" y="6549629"/>
                  <a:pt x="11603954" y="6551613"/>
                  <a:pt x="11599925" y="6551613"/>
                </a:cubicBezTo>
                <a:cubicBezTo>
                  <a:pt x="11552238" y="6551613"/>
                  <a:pt x="11552238" y="6551613"/>
                  <a:pt x="11552238" y="6551613"/>
                </a:cubicBezTo>
                <a:cubicBezTo>
                  <a:pt x="11552238" y="6546983"/>
                  <a:pt x="11552910" y="6543676"/>
                  <a:pt x="11552910" y="6543676"/>
                </a:cubicBezTo>
                <a:cubicBezTo>
                  <a:pt x="11554253" y="6531108"/>
                  <a:pt x="11560298" y="6519863"/>
                  <a:pt x="11578432" y="6519863"/>
                </a:cubicBezTo>
                <a:close/>
                <a:moveTo>
                  <a:pt x="11218862" y="6519863"/>
                </a:moveTo>
                <a:cubicBezTo>
                  <a:pt x="11238238" y="6519863"/>
                  <a:pt x="11245850" y="6529124"/>
                  <a:pt x="11245850" y="6543014"/>
                </a:cubicBezTo>
                <a:cubicBezTo>
                  <a:pt x="11245158" y="6549629"/>
                  <a:pt x="11244466" y="6551613"/>
                  <a:pt x="11240314" y="6551613"/>
                </a:cubicBezTo>
                <a:cubicBezTo>
                  <a:pt x="11191875" y="6551613"/>
                  <a:pt x="11191875" y="6551613"/>
                  <a:pt x="11191875" y="6551613"/>
                </a:cubicBezTo>
                <a:cubicBezTo>
                  <a:pt x="11191875" y="6546983"/>
                  <a:pt x="11191875" y="6543676"/>
                  <a:pt x="11191875" y="6543676"/>
                </a:cubicBezTo>
                <a:cubicBezTo>
                  <a:pt x="11193259" y="6531108"/>
                  <a:pt x="11199487" y="6519863"/>
                  <a:pt x="11218862" y="6519863"/>
                </a:cubicBezTo>
                <a:close/>
                <a:moveTo>
                  <a:pt x="11625263" y="6503988"/>
                </a:moveTo>
                <a:cubicBezTo>
                  <a:pt x="11632136" y="6508096"/>
                  <a:pt x="11636947" y="6513573"/>
                  <a:pt x="11640383" y="6520419"/>
                </a:cubicBezTo>
                <a:cubicBezTo>
                  <a:pt x="11674059" y="6520419"/>
                  <a:pt x="11674059" y="6520419"/>
                  <a:pt x="11674059" y="6520419"/>
                </a:cubicBezTo>
                <a:cubicBezTo>
                  <a:pt x="11674059" y="6613526"/>
                  <a:pt x="11674059" y="6613526"/>
                  <a:pt x="11674059" y="6613526"/>
                </a:cubicBezTo>
                <a:cubicBezTo>
                  <a:pt x="11700176" y="6613526"/>
                  <a:pt x="11700176" y="6613526"/>
                  <a:pt x="11700176" y="6613526"/>
                </a:cubicBezTo>
                <a:cubicBezTo>
                  <a:pt x="11700176" y="6520419"/>
                  <a:pt x="11700176" y="6520419"/>
                  <a:pt x="11700176" y="6520419"/>
                </a:cubicBezTo>
                <a:lnTo>
                  <a:pt x="11737976" y="6520419"/>
                </a:lnTo>
                <a:cubicBezTo>
                  <a:pt x="11737976" y="6503988"/>
                  <a:pt x="11737976" y="6503988"/>
                  <a:pt x="11737976" y="6503988"/>
                </a:cubicBezTo>
                <a:cubicBezTo>
                  <a:pt x="11625263" y="6503988"/>
                  <a:pt x="11625263" y="6503988"/>
                  <a:pt x="11625263" y="6503988"/>
                </a:cubicBezTo>
                <a:close/>
                <a:moveTo>
                  <a:pt x="11426956" y="6503988"/>
                </a:moveTo>
                <a:cubicBezTo>
                  <a:pt x="11413940" y="6504673"/>
                  <a:pt x="11407775" y="6510834"/>
                  <a:pt x="11407775" y="6523157"/>
                </a:cubicBezTo>
                <a:cubicBezTo>
                  <a:pt x="11407775" y="6613526"/>
                  <a:pt x="11407775" y="6613526"/>
                  <a:pt x="11407775" y="6613526"/>
                </a:cubicBezTo>
                <a:cubicBezTo>
                  <a:pt x="11433806" y="6613526"/>
                  <a:pt x="11433806" y="6613526"/>
                  <a:pt x="11433806" y="6613526"/>
                </a:cubicBezTo>
                <a:cubicBezTo>
                  <a:pt x="11433806" y="6525211"/>
                  <a:pt x="11433806" y="6525211"/>
                  <a:pt x="11433806" y="6525211"/>
                </a:cubicBezTo>
                <a:cubicBezTo>
                  <a:pt x="11433806" y="6521788"/>
                  <a:pt x="11435176" y="6520419"/>
                  <a:pt x="11439286" y="6520419"/>
                </a:cubicBezTo>
                <a:cubicBezTo>
                  <a:pt x="11459837" y="6520419"/>
                  <a:pt x="11459837" y="6520419"/>
                  <a:pt x="11459837" y="6520419"/>
                </a:cubicBezTo>
                <a:cubicBezTo>
                  <a:pt x="11475592" y="6520419"/>
                  <a:pt x="11481757" y="6527950"/>
                  <a:pt x="11481757" y="6543696"/>
                </a:cubicBezTo>
                <a:cubicBezTo>
                  <a:pt x="11481757" y="6613526"/>
                  <a:pt x="11481757" y="6613526"/>
                  <a:pt x="11481757" y="6613526"/>
                </a:cubicBezTo>
                <a:cubicBezTo>
                  <a:pt x="11507788" y="6613526"/>
                  <a:pt x="11507788" y="6613526"/>
                  <a:pt x="11507788" y="6613526"/>
                </a:cubicBezTo>
                <a:cubicBezTo>
                  <a:pt x="11507788" y="6541642"/>
                  <a:pt x="11507788" y="6541642"/>
                  <a:pt x="11507788" y="6541642"/>
                </a:cubicBezTo>
                <a:cubicBezTo>
                  <a:pt x="11507788" y="6510150"/>
                  <a:pt x="11485867" y="6504673"/>
                  <a:pt x="11463947" y="6503988"/>
                </a:cubicBezTo>
                <a:cubicBezTo>
                  <a:pt x="11426956" y="6503988"/>
                  <a:pt x="11426956" y="6503988"/>
                  <a:pt x="11426956" y="6503988"/>
                </a:cubicBezTo>
                <a:close/>
                <a:moveTo>
                  <a:pt x="11307894" y="6503988"/>
                </a:moveTo>
                <a:cubicBezTo>
                  <a:pt x="11294878" y="6504673"/>
                  <a:pt x="11288713" y="6510834"/>
                  <a:pt x="11288713" y="6523157"/>
                </a:cubicBezTo>
                <a:cubicBezTo>
                  <a:pt x="11288713" y="6613526"/>
                  <a:pt x="11288713" y="6613526"/>
                  <a:pt x="11288713" y="6613526"/>
                </a:cubicBezTo>
                <a:cubicBezTo>
                  <a:pt x="11314744" y="6613526"/>
                  <a:pt x="11314744" y="6613526"/>
                  <a:pt x="11314744" y="6613526"/>
                </a:cubicBezTo>
                <a:cubicBezTo>
                  <a:pt x="11314744" y="6525211"/>
                  <a:pt x="11314744" y="6525211"/>
                  <a:pt x="11314744" y="6525211"/>
                </a:cubicBezTo>
                <a:cubicBezTo>
                  <a:pt x="11314744" y="6521788"/>
                  <a:pt x="11316114" y="6520419"/>
                  <a:pt x="11320224" y="6520419"/>
                </a:cubicBezTo>
                <a:cubicBezTo>
                  <a:pt x="11340775" y="6520419"/>
                  <a:pt x="11340775" y="6520419"/>
                  <a:pt x="11340775" y="6520419"/>
                </a:cubicBezTo>
                <a:cubicBezTo>
                  <a:pt x="11356530" y="6520419"/>
                  <a:pt x="11362695" y="6527950"/>
                  <a:pt x="11362695" y="6543696"/>
                </a:cubicBezTo>
                <a:cubicBezTo>
                  <a:pt x="11362695" y="6613526"/>
                  <a:pt x="11362695" y="6613526"/>
                  <a:pt x="11362695" y="6613526"/>
                </a:cubicBezTo>
                <a:cubicBezTo>
                  <a:pt x="11388726" y="6613526"/>
                  <a:pt x="11388726" y="6613526"/>
                  <a:pt x="11388726" y="6613526"/>
                </a:cubicBezTo>
                <a:cubicBezTo>
                  <a:pt x="11388726" y="6541642"/>
                  <a:pt x="11388726" y="6541642"/>
                  <a:pt x="11388726" y="6541642"/>
                </a:cubicBezTo>
                <a:cubicBezTo>
                  <a:pt x="11388726" y="6510150"/>
                  <a:pt x="11366805" y="6504673"/>
                  <a:pt x="11344885" y="6503988"/>
                </a:cubicBezTo>
                <a:cubicBezTo>
                  <a:pt x="11307894" y="6503988"/>
                  <a:pt x="11307894" y="6503988"/>
                  <a:pt x="11307894" y="6503988"/>
                </a:cubicBezTo>
                <a:close/>
                <a:moveTo>
                  <a:pt x="11055350" y="6503988"/>
                </a:moveTo>
                <a:cubicBezTo>
                  <a:pt x="11058765" y="6509465"/>
                  <a:pt x="11060131" y="6512888"/>
                  <a:pt x="11062863" y="6520419"/>
                </a:cubicBezTo>
                <a:lnTo>
                  <a:pt x="11098379" y="6520419"/>
                </a:lnTo>
                <a:cubicBezTo>
                  <a:pt x="11098379" y="6520419"/>
                  <a:pt x="11098379" y="6520419"/>
                  <a:pt x="11098379" y="6613526"/>
                </a:cubicBezTo>
                <a:cubicBezTo>
                  <a:pt x="11098379" y="6613526"/>
                  <a:pt x="11098379" y="6613526"/>
                  <a:pt x="11125015" y="6613526"/>
                </a:cubicBezTo>
                <a:cubicBezTo>
                  <a:pt x="11125015" y="6613526"/>
                  <a:pt x="11125015" y="6613526"/>
                  <a:pt x="11125015" y="6520419"/>
                </a:cubicBezTo>
                <a:cubicBezTo>
                  <a:pt x="11125015" y="6520419"/>
                  <a:pt x="11125015" y="6520419"/>
                  <a:pt x="11158482" y="6520419"/>
                </a:cubicBezTo>
                <a:cubicBezTo>
                  <a:pt x="11161214" y="6513573"/>
                  <a:pt x="11166678" y="6508096"/>
                  <a:pt x="11172825" y="6503988"/>
                </a:cubicBezTo>
                <a:cubicBezTo>
                  <a:pt x="11172825" y="6503988"/>
                  <a:pt x="11172825" y="6503988"/>
                  <a:pt x="11055350" y="6503988"/>
                </a:cubicBezTo>
                <a:close/>
                <a:moveTo>
                  <a:pt x="11576758" y="6503138"/>
                </a:moveTo>
                <a:cubicBezTo>
                  <a:pt x="11561953" y="6503649"/>
                  <a:pt x="11547405" y="6508071"/>
                  <a:pt x="11539190" y="6516916"/>
                </a:cubicBezTo>
                <a:cubicBezTo>
                  <a:pt x="11522075" y="6534605"/>
                  <a:pt x="11523444" y="6576107"/>
                  <a:pt x="11533029" y="6593796"/>
                </a:cubicBezTo>
                <a:cubicBezTo>
                  <a:pt x="11535083" y="6598558"/>
                  <a:pt x="11540560" y="6604682"/>
                  <a:pt x="11548090" y="6608764"/>
                </a:cubicBezTo>
                <a:cubicBezTo>
                  <a:pt x="11554252" y="6612166"/>
                  <a:pt x="11562467" y="6613526"/>
                  <a:pt x="11570682" y="6613526"/>
                </a:cubicBezTo>
                <a:cubicBezTo>
                  <a:pt x="11574106" y="6613526"/>
                  <a:pt x="11628190" y="6613526"/>
                  <a:pt x="11628190" y="6613526"/>
                </a:cubicBezTo>
                <a:cubicBezTo>
                  <a:pt x="11628190" y="6597878"/>
                  <a:pt x="11628190" y="6597878"/>
                  <a:pt x="11628190" y="6597878"/>
                </a:cubicBezTo>
                <a:cubicBezTo>
                  <a:pt x="11574790" y="6597878"/>
                  <a:pt x="11574790" y="6597878"/>
                  <a:pt x="11574790" y="6597878"/>
                </a:cubicBezTo>
                <a:cubicBezTo>
                  <a:pt x="11557675" y="6597878"/>
                  <a:pt x="11553567" y="6584951"/>
                  <a:pt x="11552883" y="6572024"/>
                </a:cubicBezTo>
                <a:cubicBezTo>
                  <a:pt x="11552883" y="6570664"/>
                  <a:pt x="11552198" y="6569983"/>
                  <a:pt x="11552198" y="6567942"/>
                </a:cubicBezTo>
                <a:cubicBezTo>
                  <a:pt x="11609705" y="6567942"/>
                  <a:pt x="11609705" y="6567942"/>
                  <a:pt x="11609705" y="6567942"/>
                </a:cubicBezTo>
                <a:cubicBezTo>
                  <a:pt x="11611075" y="6567942"/>
                  <a:pt x="11615867" y="6567942"/>
                  <a:pt x="11619290" y="6567262"/>
                </a:cubicBezTo>
                <a:cubicBezTo>
                  <a:pt x="11624767" y="6565901"/>
                  <a:pt x="11631613" y="6561139"/>
                  <a:pt x="11631613" y="6546851"/>
                </a:cubicBezTo>
                <a:cubicBezTo>
                  <a:pt x="11631613" y="6529842"/>
                  <a:pt x="11625451" y="6519637"/>
                  <a:pt x="11615867" y="6512833"/>
                </a:cubicBezTo>
                <a:cubicBezTo>
                  <a:pt x="11606625" y="6506030"/>
                  <a:pt x="11591563" y="6502628"/>
                  <a:pt x="11576758" y="6503138"/>
                </a:cubicBezTo>
                <a:close/>
                <a:moveTo>
                  <a:pt x="11215948" y="6503138"/>
                </a:moveTo>
                <a:cubicBezTo>
                  <a:pt x="11200929" y="6503649"/>
                  <a:pt x="11186170" y="6508071"/>
                  <a:pt x="11177488" y="6516916"/>
                </a:cubicBezTo>
                <a:cubicBezTo>
                  <a:pt x="11160125" y="6534605"/>
                  <a:pt x="11162209" y="6576107"/>
                  <a:pt x="11171238" y="6593796"/>
                </a:cubicBezTo>
                <a:cubicBezTo>
                  <a:pt x="11174016" y="6598558"/>
                  <a:pt x="11178877" y="6604682"/>
                  <a:pt x="11187212" y="6608764"/>
                </a:cubicBezTo>
                <a:cubicBezTo>
                  <a:pt x="11192768" y="6612166"/>
                  <a:pt x="11201102" y="6613526"/>
                  <a:pt x="11209437" y="6613526"/>
                </a:cubicBezTo>
                <a:cubicBezTo>
                  <a:pt x="11212909" y="6613526"/>
                  <a:pt x="11267777" y="6613526"/>
                  <a:pt x="11267777" y="6613526"/>
                </a:cubicBezTo>
                <a:cubicBezTo>
                  <a:pt x="11267777" y="6597878"/>
                  <a:pt x="11267777" y="6597878"/>
                  <a:pt x="11267777" y="6597878"/>
                </a:cubicBezTo>
                <a:cubicBezTo>
                  <a:pt x="11213604" y="6597878"/>
                  <a:pt x="11213604" y="6597878"/>
                  <a:pt x="11213604" y="6597878"/>
                </a:cubicBezTo>
                <a:cubicBezTo>
                  <a:pt x="11196241" y="6597878"/>
                  <a:pt x="11192073" y="6584951"/>
                  <a:pt x="11191379" y="6572024"/>
                </a:cubicBezTo>
                <a:cubicBezTo>
                  <a:pt x="11191379" y="6570664"/>
                  <a:pt x="11191379" y="6569983"/>
                  <a:pt x="11191379" y="6567942"/>
                </a:cubicBezTo>
                <a:cubicBezTo>
                  <a:pt x="11249720" y="6567942"/>
                  <a:pt x="11249720" y="6567942"/>
                  <a:pt x="11249720" y="6567942"/>
                </a:cubicBezTo>
                <a:cubicBezTo>
                  <a:pt x="11250414" y="6567942"/>
                  <a:pt x="11255970" y="6567942"/>
                  <a:pt x="11258748" y="6567262"/>
                </a:cubicBezTo>
                <a:cubicBezTo>
                  <a:pt x="11264999" y="6565901"/>
                  <a:pt x="11271250" y="6561139"/>
                  <a:pt x="11271250" y="6546851"/>
                </a:cubicBezTo>
                <a:cubicBezTo>
                  <a:pt x="11271250" y="6529842"/>
                  <a:pt x="11264999" y="6519637"/>
                  <a:pt x="11255970" y="6512833"/>
                </a:cubicBezTo>
                <a:cubicBezTo>
                  <a:pt x="11246246" y="6506030"/>
                  <a:pt x="11230967" y="6502628"/>
                  <a:pt x="11215948" y="6503138"/>
                </a:cubicBezTo>
                <a:close/>
                <a:moveTo>
                  <a:pt x="10943129" y="6471564"/>
                </a:moveTo>
                <a:cubicBezTo>
                  <a:pt x="10927046" y="6471329"/>
                  <a:pt x="10909969" y="6473379"/>
                  <a:pt x="10892678" y="6477993"/>
                </a:cubicBezTo>
                <a:cubicBezTo>
                  <a:pt x="10848850" y="6489613"/>
                  <a:pt x="10813925" y="6515586"/>
                  <a:pt x="10798175" y="6544293"/>
                </a:cubicBezTo>
                <a:cubicBezTo>
                  <a:pt x="10954995" y="6519687"/>
                  <a:pt x="10954995" y="6519687"/>
                  <a:pt x="10954995" y="6519687"/>
                </a:cubicBezTo>
                <a:cubicBezTo>
                  <a:pt x="10904320" y="6557963"/>
                  <a:pt x="10904320" y="6557963"/>
                  <a:pt x="10904320" y="6557963"/>
                </a:cubicBezTo>
                <a:cubicBezTo>
                  <a:pt x="11039911" y="6557963"/>
                  <a:pt x="11039911" y="6557963"/>
                  <a:pt x="11039911" y="6557963"/>
                </a:cubicBezTo>
                <a:cubicBezTo>
                  <a:pt x="11042650" y="6547711"/>
                  <a:pt x="11042650" y="6537458"/>
                  <a:pt x="11039911" y="6527889"/>
                </a:cubicBezTo>
                <a:cubicBezTo>
                  <a:pt x="11030666" y="6493543"/>
                  <a:pt x="10991375" y="6472268"/>
                  <a:pt x="10943129" y="6471564"/>
                </a:cubicBezTo>
                <a:close/>
                <a:moveTo>
                  <a:pt x="0" y="0"/>
                </a:moveTo>
                <a:lnTo>
                  <a:pt x="12191998" y="0"/>
                </a:lnTo>
                <a:lnTo>
                  <a:pt x="12191998" y="14361"/>
                </a:lnTo>
                <a:lnTo>
                  <a:pt x="12192002" y="14361"/>
                </a:lnTo>
                <a:lnTo>
                  <a:pt x="12192002" y="6890355"/>
                </a:lnTo>
                <a:lnTo>
                  <a:pt x="13" y="6890355"/>
                </a:lnTo>
                <a:lnTo>
                  <a:pt x="13" y="6890348"/>
                </a:lnTo>
                <a:lnTo>
                  <a:pt x="2" y="6890348"/>
                </a:lnTo>
                <a:lnTo>
                  <a:pt x="2" y="1216241"/>
                </a:lnTo>
                <a:lnTo>
                  <a:pt x="0" y="1216241"/>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nl-NL" noProof="0"/>
              <a:t>Klik op het pictogram als u een afbeelding wilt toevoegen</a:t>
            </a:r>
            <a:endParaRPr lang="nl-NL" noProof="0" dirty="0"/>
          </a:p>
        </p:txBody>
      </p:sp>
      <p:sp>
        <p:nvSpPr>
          <p:cNvPr id="11" name="Tekstvak 10">
            <a:extLst>
              <a:ext uri="{FF2B5EF4-FFF2-40B4-BE49-F238E27FC236}">
                <a16:creationId xmlns:a16="http://schemas.microsoft.com/office/drawing/2014/main" id="{E467118F-47C9-CE43-A749-4DCEC3C2D1C3}"/>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6" name="Afbeelding 15">
            <a:extLst>
              <a:ext uri="{FF2B5EF4-FFF2-40B4-BE49-F238E27FC236}">
                <a16:creationId xmlns:a16="http://schemas.microsoft.com/office/drawing/2014/main" id="{51C99463-0384-8F4C-B7AA-C9D8C19907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grpSp>
        <p:nvGrpSpPr>
          <p:cNvPr id="17" name="Groep 16">
            <a:extLst>
              <a:ext uri="{FF2B5EF4-FFF2-40B4-BE49-F238E27FC236}">
                <a16:creationId xmlns:a16="http://schemas.microsoft.com/office/drawing/2014/main" id="{0E5F56ED-1497-C249-9940-81BF24443850}"/>
              </a:ext>
            </a:extLst>
          </p:cNvPr>
          <p:cNvGrpSpPr/>
          <p:nvPr userDrawn="1"/>
        </p:nvGrpSpPr>
        <p:grpSpPr>
          <a:xfrm>
            <a:off x="12443133" y="-1"/>
            <a:ext cx="2670175" cy="6858001"/>
            <a:chOff x="12443133" y="-1"/>
            <a:chExt cx="2670175" cy="6858001"/>
          </a:xfrm>
        </p:grpSpPr>
        <p:sp>
          <p:nvSpPr>
            <p:cNvPr id="18" name="Tekstvak 17">
              <a:extLst>
                <a:ext uri="{FF2B5EF4-FFF2-40B4-BE49-F238E27FC236}">
                  <a16:creationId xmlns:a16="http://schemas.microsoft.com/office/drawing/2014/main" id="{01648891-0A33-624D-8B0D-0621EA384A35}"/>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r>
                <a:rPr lang="nl-NL" sz="1200" b="0" i="0" u="none" baseline="0" noProof="0" dirty="0">
                  <a:solidFill>
                    <a:schemeClr val="tx2"/>
                  </a:solidFill>
                </a:rPr>
                <a:t>De foto wordt automatisch bijgesneden. Als je de foto anders wilt bijsnijden, klik je met de rechtermuisknop op de foto en kies je Bijsnijden.</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nl-NL" sz="1200" b="0" i="0" u="none" baseline="0" noProof="0" dirty="0">
                  <a:solidFill>
                    <a:schemeClr val="tx2"/>
                  </a:solidFill>
                  <a:latin typeface="+mn-lt"/>
                  <a:cs typeface="+mn-cs"/>
                </a:rPr>
                <a:t>Soms wordt de foto over de tekst geplaatst. Klik dan met je rechter- muisknop op de afbeelding en kies ‘Naar Achtergrond’ en nogmaals ‘Naar Achtergrond’.</a:t>
              </a:r>
            </a:p>
          </p:txBody>
        </p:sp>
        <p:pic>
          <p:nvPicPr>
            <p:cNvPr id="19" name="Afbeelding 18">
              <a:extLst>
                <a:ext uri="{FF2B5EF4-FFF2-40B4-BE49-F238E27FC236}">
                  <a16:creationId xmlns:a16="http://schemas.microsoft.com/office/drawing/2014/main" id="{41942F62-F451-5446-B4CC-F32FD41F2C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13498680" y="377070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9">
              <a:extLst>
                <a:ext uri="{FF2B5EF4-FFF2-40B4-BE49-F238E27FC236}">
                  <a16:creationId xmlns:a16="http://schemas.microsoft.com/office/drawing/2014/main" id="{CBBDCF38-330D-FC42-AD90-29795704FF2F}"/>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jdelijke aanduiding voor dianummer 1"/>
          <p:cNvSpPr>
            <a:spLocks noGrp="1"/>
          </p:cNvSpPr>
          <p:nvPr>
            <p:ph type="sldNum" sz="quarter" idx="14"/>
          </p:nvPr>
        </p:nvSpPr>
        <p:spPr/>
        <p:txBody>
          <a:bodyPr/>
          <a:lstStyle>
            <a:lvl1pPr>
              <a:defRPr>
                <a:solidFill>
                  <a:schemeClr val="bg1"/>
                </a:solidFill>
              </a:defRPr>
            </a:lvl1pPr>
          </a:lstStyle>
          <a:p>
            <a:fld id="{867EBCD7-B3E8-48AD-AAAF-CE129139BC6F}" type="slidenum">
              <a:rPr lang="nl-NL" smtClean="0"/>
              <a:pPr/>
              <a:t>‹nr.›</a:t>
            </a:fld>
            <a:endParaRPr lang="nl-NL" dirty="0"/>
          </a:p>
        </p:txBody>
      </p:sp>
      <p:sp>
        <p:nvSpPr>
          <p:cNvPr id="13" name="Test" hidden="1"/>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14" name="Test" hidden="1"/>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181918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1B79E-2B92-7E4E-81D7-C8B718D42786}"/>
              </a:ext>
            </a:extLst>
          </p:cNvPr>
          <p:cNvSpPr>
            <a:spLocks noGrp="1"/>
          </p:cNvSpPr>
          <p:nvPr>
            <p:ph type="title" hasCustomPrompt="1"/>
          </p:nvPr>
        </p:nvSpPr>
        <p:spPr/>
        <p:txBody>
          <a:bodyPr/>
          <a:lstStyle>
            <a:lvl1pPr marL="0" indent="0">
              <a:tabLst/>
              <a:defRPr/>
            </a:lvl1pPr>
          </a:lstStyle>
          <a:p>
            <a:r>
              <a:rPr lang="nl-NL" noProof="0"/>
              <a:t>Agenda</a:t>
            </a:r>
          </a:p>
        </p:txBody>
      </p:sp>
      <p:sp>
        <p:nvSpPr>
          <p:cNvPr id="12" name="Tijdelijke aanduiding voor tekst 11">
            <a:extLst>
              <a:ext uri="{FF2B5EF4-FFF2-40B4-BE49-F238E27FC236}">
                <a16:creationId xmlns:a16="http://schemas.microsoft.com/office/drawing/2014/main" id="{ECEF4C8C-9998-1D4F-9EBF-A568A93D8091}"/>
              </a:ext>
            </a:extLst>
          </p:cNvPr>
          <p:cNvSpPr>
            <a:spLocks noGrp="1"/>
          </p:cNvSpPr>
          <p:nvPr>
            <p:ph type="body" sz="quarter" idx="14"/>
          </p:nvPr>
        </p:nvSpPr>
        <p:spPr>
          <a:xfrm>
            <a:off x="1347787" y="1822450"/>
            <a:ext cx="10390499" cy="4252914"/>
          </a:xfrm>
        </p:spPr>
        <p:txBody>
          <a:bodyPr/>
          <a:lstStyle>
            <a:lvl1pPr marL="360000" indent="-360000">
              <a:buSzPct val="100000"/>
              <a:buFont typeface="+mj-lt"/>
              <a:buAutoNum type="arabicPeriod"/>
              <a:defRPr/>
            </a:lvl1pPr>
            <a:lvl2pPr marL="720000" indent="-360000">
              <a:buFont typeface="+mj-lt"/>
              <a:buAutoNum type="alphaLcPeriod"/>
              <a:defRPr sz="1600"/>
            </a:lvl2pPr>
            <a:lvl3pPr marL="1080000" indent="-360000">
              <a:buFont typeface="+mj-lt"/>
              <a:buAutoNum type="alphaLcPeriod"/>
              <a:defRPr sz="1400"/>
            </a:lvl3pPr>
            <a:lvl4pPr marL="1440000" indent="-360000">
              <a:buFont typeface="+mj-lt"/>
              <a:buAutoNum type="alphaLcPeriod"/>
              <a:defRPr sz="1400"/>
            </a:lvl4pPr>
            <a:lvl5pPr marL="1800000" indent="-360000">
              <a:buFont typeface="+mj-lt"/>
              <a:buAutoNum type="alphaLcPeriod"/>
              <a:defRPr sz="1400"/>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tekst 7">
            <a:extLst>
              <a:ext uri="{FF2B5EF4-FFF2-40B4-BE49-F238E27FC236}">
                <a16:creationId xmlns:a16="http://schemas.microsoft.com/office/drawing/2014/main" id="{26566F7A-0D09-754E-A8CF-53C20CB42E5D}"/>
              </a:ext>
            </a:extLst>
          </p:cNvPr>
          <p:cNvSpPr>
            <a:spLocks noGrp="1"/>
          </p:cNvSpPr>
          <p:nvPr>
            <p:ph type="body" sz="quarter" idx="19" hasCustomPrompt="1"/>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nl-NL" noProof="0"/>
              <a:t>Naam evenement</a:t>
            </a:r>
          </a:p>
        </p:txBody>
      </p:sp>
      <p:sp>
        <p:nvSpPr>
          <p:cNvPr id="40" name="Tekstvak 39">
            <a:extLst>
              <a:ext uri="{FF2B5EF4-FFF2-40B4-BE49-F238E27FC236}">
                <a16:creationId xmlns:a16="http://schemas.microsoft.com/office/drawing/2014/main" id="{7EBA56F5-EE73-CB49-9339-672D363042E9}"/>
              </a:ext>
            </a:extLst>
          </p:cNvPr>
          <p:cNvSpPr txBox="1"/>
          <p:nvPr userDrawn="1"/>
        </p:nvSpPr>
        <p:spPr bwMode="auto">
          <a:xfrm>
            <a:off x="-2921620"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3 niveaus:</a:t>
            </a:r>
          </a:p>
          <a:p>
            <a:pPr algn="l" rtl="0">
              <a:defRPr/>
            </a:pPr>
            <a:endParaRPr lang="nl-NL" sz="1200" noProof="0" dirty="0">
              <a:solidFill>
                <a:schemeClr val="tx2"/>
              </a:solidFill>
            </a:endParaRPr>
          </a:p>
          <a:p>
            <a:pPr marL="228600" indent="-228600" algn="l" rtl="0">
              <a:buFont typeface="+mj-lt"/>
              <a:buAutoNum type="arabicPeriod"/>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336600" indent="-228600" algn="l" rtl="0">
              <a:buFont typeface="+mj-lt"/>
              <a:buAutoNum type="alphaLcPeriod"/>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16pt, 80% donkergrijs</a:t>
            </a:r>
          </a:p>
          <a:p>
            <a:pPr marL="342900" indent="-228600" algn="l" rtl="0">
              <a:buFont typeface="+mj-lt"/>
              <a:buAutoNum type="alphaLcPeriod"/>
              <a:defRPr/>
            </a:pPr>
            <a:endParaRPr lang="nl-NL" sz="1200" noProof="0" dirty="0">
              <a:solidFill>
                <a:schemeClr val="tx2"/>
              </a:solidFill>
            </a:endParaRPr>
          </a:p>
          <a:p>
            <a:pPr marL="444600" indent="-228600" algn="l" rtl="0">
              <a:buFont typeface="+mj-lt"/>
              <a:buAutoNum type="alphaLcPeriod"/>
              <a:defRPr/>
            </a:pPr>
            <a:r>
              <a:rPr lang="nl-NL" sz="1200" b="0" i="0" u="none" baseline="0" noProof="0" dirty="0">
                <a:solidFill>
                  <a:schemeClr val="tx2"/>
                </a:solidFill>
              </a:rPr>
              <a:t>Gewone tekst (niveau 3)</a:t>
            </a:r>
            <a:br>
              <a:rPr lang="nl-NL" sz="1200" noProof="0" dirty="0">
                <a:solidFill>
                  <a:schemeClr val="tx2"/>
                </a:solidFill>
              </a:rPr>
            </a:br>
            <a:r>
              <a:rPr lang="nl-NL" sz="1200" b="0" i="0" u="none" baseline="0" noProof="0" dirty="0">
                <a:solidFill>
                  <a:schemeClr val="tx2"/>
                </a:solidFill>
              </a:rPr>
              <a:t>Arial, 14pt, 80% donkergrijs</a:t>
            </a:r>
          </a:p>
          <a:p>
            <a:pPr marL="444600" indent="-228600" algn="l" rtl="0">
              <a:buFont typeface="+mj-lt"/>
              <a:buAutoNum type="alphaLcPeriod"/>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De tekst wordt automatisch kleiner naarmate je meer tekst toevoegt. Probeer niet kleiner te gaan </a:t>
            </a:r>
            <a:br>
              <a:rPr lang="nl-NL" sz="1200" b="0" i="0" u="none" baseline="0" noProof="0" dirty="0">
                <a:solidFill>
                  <a:schemeClr val="tx2"/>
                </a:solidFill>
              </a:rPr>
            </a:br>
            <a:r>
              <a:rPr lang="nl-NL" sz="1200" b="0" i="0" u="none" baseline="0" noProof="0" dirty="0">
                <a:solidFill>
                  <a:schemeClr val="tx2"/>
                </a:solidFill>
              </a:rPr>
              <a:t>dan 14 pt.</a:t>
            </a:r>
          </a:p>
          <a:p>
            <a:pPr marL="0" indent="0" algn="l" rtl="0">
              <a:buFont typeface=".Lucida Grande UI Regular"/>
              <a:buNone/>
              <a:tabLst/>
              <a:defRPr/>
            </a:pPr>
            <a:endParaRPr lang="nl-NL" sz="1200" noProof="0" dirty="0">
              <a:solidFill>
                <a:schemeClr val="tx2"/>
              </a:solidFill>
            </a:endParaRPr>
          </a:p>
          <a:p>
            <a:pPr marL="0" indent="0" algn="l" rtl="0">
              <a:buFont typeface=".Lucida Grande UI Regular"/>
              <a:buNone/>
              <a:tabLst/>
              <a:defRPr/>
            </a:pPr>
            <a:r>
              <a:rPr lang="nl-NL" sz="1200" b="0" i="0" u="none" baseline="0" noProof="0" dirty="0">
                <a:solidFill>
                  <a:schemeClr val="tx2"/>
                </a:solidFill>
              </a:rPr>
              <a:t>Houd je titels kort en bondig. Ze worden niet kleiner naarmate je meer tekst toevoegt.</a:t>
            </a:r>
          </a:p>
        </p:txBody>
      </p:sp>
      <p:sp>
        <p:nvSpPr>
          <p:cNvPr id="10" name="Tijdelijke aanduiding voor dianummer 9"/>
          <p:cNvSpPr>
            <a:spLocks noGrp="1"/>
          </p:cNvSpPr>
          <p:nvPr>
            <p:ph type="sldNum" sz="quarter" idx="2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2898151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Image 2">
    <p:spTree>
      <p:nvGrpSpPr>
        <p:cNvPr id="1" name=""/>
        <p:cNvGrpSpPr/>
        <p:nvPr/>
      </p:nvGrpSpPr>
      <p:grpSpPr>
        <a:xfrm>
          <a:off x="0" y="0"/>
          <a:ext cx="0" cy="0"/>
          <a:chOff x="0" y="0"/>
          <a:chExt cx="0" cy="0"/>
        </a:xfrm>
      </p:grpSpPr>
      <p:sp>
        <p:nvSpPr>
          <p:cNvPr id="8" name="Tijdelijke aanduiding voor afbeelding 156">
            <a:extLst>
              <a:ext uri="{FF2B5EF4-FFF2-40B4-BE49-F238E27FC236}">
                <a16:creationId xmlns:a16="http://schemas.microsoft.com/office/drawing/2014/main" id="{B0C6A560-BC8B-B843-B890-B24C9CDCF848}"/>
              </a:ext>
            </a:extLst>
          </p:cNvPr>
          <p:cNvSpPr>
            <a:spLocks noGrp="1"/>
          </p:cNvSpPr>
          <p:nvPr>
            <p:ph type="pic" sz="quarter" idx="15"/>
          </p:nvPr>
        </p:nvSpPr>
        <p:spPr>
          <a:xfrm>
            <a:off x="0" y="0"/>
            <a:ext cx="12191989" cy="6070594"/>
          </a:xfrm>
          <a:custGeom>
            <a:avLst/>
            <a:gdLst>
              <a:gd name="connsiteX0" fmla="*/ 0 w 12191989"/>
              <a:gd name="connsiteY0" fmla="*/ 0 h 6070594"/>
              <a:gd name="connsiteX1" fmla="*/ 11783504 w 12191989"/>
              <a:gd name="connsiteY1" fmla="*/ 0 h 6070594"/>
              <a:gd name="connsiteX2" fmla="*/ 11963400 w 12191989"/>
              <a:gd name="connsiteY2" fmla="*/ 0 h 6070594"/>
              <a:gd name="connsiteX3" fmla="*/ 12191989 w 12191989"/>
              <a:gd name="connsiteY3" fmla="*/ 0 h 6070594"/>
              <a:gd name="connsiteX4" fmla="*/ 12191989 w 12191989"/>
              <a:gd name="connsiteY4" fmla="*/ 17 h 6070594"/>
              <a:gd name="connsiteX5" fmla="*/ 12191989 w 12191989"/>
              <a:gd name="connsiteY5" fmla="*/ 460860 h 6070594"/>
              <a:gd name="connsiteX6" fmla="*/ 12191989 w 12191989"/>
              <a:gd name="connsiteY6" fmla="*/ 468060 h 6070594"/>
              <a:gd name="connsiteX7" fmla="*/ 12191989 w 12191989"/>
              <a:gd name="connsiteY7" fmla="*/ 565375 h 6070594"/>
              <a:gd name="connsiteX8" fmla="*/ 12191989 w 12191989"/>
              <a:gd name="connsiteY8" fmla="*/ 572574 h 6070594"/>
              <a:gd name="connsiteX9" fmla="*/ 12191989 w 12191989"/>
              <a:gd name="connsiteY9" fmla="*/ 1178410 h 6070594"/>
              <a:gd name="connsiteX10" fmla="*/ 12191989 w 12191989"/>
              <a:gd name="connsiteY10" fmla="*/ 1185609 h 6070594"/>
              <a:gd name="connsiteX11" fmla="*/ 12191989 w 12191989"/>
              <a:gd name="connsiteY11" fmla="*/ 1286101 h 6070594"/>
              <a:gd name="connsiteX12" fmla="*/ 12191989 w 12191989"/>
              <a:gd name="connsiteY12" fmla="*/ 1293300 h 6070594"/>
              <a:gd name="connsiteX13" fmla="*/ 12191989 w 12191989"/>
              <a:gd name="connsiteY13" fmla="*/ 1902308 h 6070594"/>
              <a:gd name="connsiteX14" fmla="*/ 12191989 w 12191989"/>
              <a:gd name="connsiteY14" fmla="*/ 1909508 h 6070594"/>
              <a:gd name="connsiteX15" fmla="*/ 12191989 w 12191989"/>
              <a:gd name="connsiteY15" fmla="*/ 2006823 h 6070594"/>
              <a:gd name="connsiteX16" fmla="*/ 12191989 w 12191989"/>
              <a:gd name="connsiteY16" fmla="*/ 2014025 h 6070594"/>
              <a:gd name="connsiteX17" fmla="*/ 12191989 w 12191989"/>
              <a:gd name="connsiteY17" fmla="*/ 2282408 h 6070594"/>
              <a:gd name="connsiteX18" fmla="*/ 12191989 w 12191989"/>
              <a:gd name="connsiteY18" fmla="*/ 2616866 h 6070594"/>
              <a:gd name="connsiteX19" fmla="*/ 12191989 w 12191989"/>
              <a:gd name="connsiteY19" fmla="*/ 2624066 h 6070594"/>
              <a:gd name="connsiteX20" fmla="*/ 12191989 w 12191989"/>
              <a:gd name="connsiteY20" fmla="*/ 3334415 h 6070594"/>
              <a:gd name="connsiteX21" fmla="*/ 12191989 w 12191989"/>
              <a:gd name="connsiteY21" fmla="*/ 3341615 h 6070594"/>
              <a:gd name="connsiteX22" fmla="*/ 12191989 w 12191989"/>
              <a:gd name="connsiteY22" fmla="*/ 4058869 h 6070594"/>
              <a:gd name="connsiteX23" fmla="*/ 12191989 w 12191989"/>
              <a:gd name="connsiteY23" fmla="*/ 4066069 h 6070594"/>
              <a:gd name="connsiteX24" fmla="*/ 12191989 w 12191989"/>
              <a:gd name="connsiteY24" fmla="*/ 4782769 h 6070594"/>
              <a:gd name="connsiteX25" fmla="*/ 12191989 w 12191989"/>
              <a:gd name="connsiteY25" fmla="*/ 4789969 h 6070594"/>
              <a:gd name="connsiteX26" fmla="*/ 12191989 w 12191989"/>
              <a:gd name="connsiteY26" fmla="*/ 5500319 h 6070594"/>
              <a:gd name="connsiteX27" fmla="*/ 12191989 w 12191989"/>
              <a:gd name="connsiteY27" fmla="*/ 5507519 h 6070594"/>
              <a:gd name="connsiteX28" fmla="*/ 12191989 w 12191989"/>
              <a:gd name="connsiteY28" fmla="*/ 5949950 h 6070594"/>
              <a:gd name="connsiteX29" fmla="*/ 12191989 w 12191989"/>
              <a:gd name="connsiteY29" fmla="*/ 5953118 h 6070594"/>
              <a:gd name="connsiteX30" fmla="*/ 11966765 w 12191989"/>
              <a:gd name="connsiteY30" fmla="*/ 6070593 h 6070594"/>
              <a:gd name="connsiteX31" fmla="*/ 11963400 w 12191989"/>
              <a:gd name="connsiteY31" fmla="*/ 6070593 h 6070594"/>
              <a:gd name="connsiteX32" fmla="*/ 11963400 w 12191989"/>
              <a:gd name="connsiteY32" fmla="*/ 6070594 h 6070594"/>
              <a:gd name="connsiteX33" fmla="*/ 0 w 12191989"/>
              <a:gd name="connsiteY33" fmla="*/ 6070594 h 60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1989" h="6070594">
                <a:moveTo>
                  <a:pt x="0" y="0"/>
                </a:moveTo>
                <a:lnTo>
                  <a:pt x="11783504" y="0"/>
                </a:lnTo>
                <a:lnTo>
                  <a:pt x="11963400" y="0"/>
                </a:lnTo>
                <a:lnTo>
                  <a:pt x="12191989" y="0"/>
                </a:lnTo>
                <a:lnTo>
                  <a:pt x="12191989" y="17"/>
                </a:lnTo>
                <a:lnTo>
                  <a:pt x="12191989" y="460860"/>
                </a:lnTo>
                <a:lnTo>
                  <a:pt x="12191989" y="468060"/>
                </a:lnTo>
                <a:lnTo>
                  <a:pt x="12191989" y="565375"/>
                </a:lnTo>
                <a:lnTo>
                  <a:pt x="12191989" y="572574"/>
                </a:lnTo>
                <a:lnTo>
                  <a:pt x="12191989" y="1178410"/>
                </a:lnTo>
                <a:lnTo>
                  <a:pt x="12191989" y="1185609"/>
                </a:lnTo>
                <a:lnTo>
                  <a:pt x="12191989" y="1286101"/>
                </a:lnTo>
                <a:lnTo>
                  <a:pt x="12191989" y="1293300"/>
                </a:lnTo>
                <a:lnTo>
                  <a:pt x="12191989" y="1902308"/>
                </a:lnTo>
                <a:lnTo>
                  <a:pt x="12191989" y="1909508"/>
                </a:lnTo>
                <a:lnTo>
                  <a:pt x="12191989" y="2006823"/>
                </a:lnTo>
                <a:lnTo>
                  <a:pt x="12191989" y="2014025"/>
                </a:lnTo>
                <a:lnTo>
                  <a:pt x="12191989" y="2282408"/>
                </a:lnTo>
                <a:lnTo>
                  <a:pt x="12191989" y="2616866"/>
                </a:lnTo>
                <a:lnTo>
                  <a:pt x="12191989" y="2624066"/>
                </a:lnTo>
                <a:lnTo>
                  <a:pt x="12191989" y="3334415"/>
                </a:lnTo>
                <a:lnTo>
                  <a:pt x="12191989" y="3341615"/>
                </a:lnTo>
                <a:lnTo>
                  <a:pt x="12191989" y="4058869"/>
                </a:lnTo>
                <a:lnTo>
                  <a:pt x="12191989" y="4066069"/>
                </a:lnTo>
                <a:lnTo>
                  <a:pt x="12191989" y="4782769"/>
                </a:lnTo>
                <a:lnTo>
                  <a:pt x="12191989" y="4789969"/>
                </a:lnTo>
                <a:lnTo>
                  <a:pt x="12191989" y="5500319"/>
                </a:lnTo>
                <a:lnTo>
                  <a:pt x="12191989" y="5507519"/>
                </a:lnTo>
                <a:lnTo>
                  <a:pt x="12191989" y="5949950"/>
                </a:lnTo>
                <a:lnTo>
                  <a:pt x="12191989" y="5953118"/>
                </a:lnTo>
                <a:lnTo>
                  <a:pt x="11966765" y="6070593"/>
                </a:lnTo>
                <a:lnTo>
                  <a:pt x="11963400" y="6070593"/>
                </a:lnTo>
                <a:lnTo>
                  <a:pt x="11963400" y="6070594"/>
                </a:lnTo>
                <a:lnTo>
                  <a:pt x="0" y="6070594"/>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nl-NL" noProof="0"/>
              <a:t>Klik op het pictogram als u een afbeelding wilt toevoegen</a:t>
            </a:r>
            <a:endParaRPr lang="nl-NL" noProof="0" dirty="0"/>
          </a:p>
        </p:txBody>
      </p:sp>
      <p:grpSp>
        <p:nvGrpSpPr>
          <p:cNvPr id="17" name="Groep 16">
            <a:extLst>
              <a:ext uri="{FF2B5EF4-FFF2-40B4-BE49-F238E27FC236}">
                <a16:creationId xmlns:a16="http://schemas.microsoft.com/office/drawing/2014/main" id="{7A7D7499-8571-D343-995F-388BCCAD0E9F}"/>
              </a:ext>
            </a:extLst>
          </p:cNvPr>
          <p:cNvGrpSpPr/>
          <p:nvPr userDrawn="1"/>
        </p:nvGrpSpPr>
        <p:grpSpPr>
          <a:xfrm>
            <a:off x="12443133" y="-1"/>
            <a:ext cx="2670175" cy="6858001"/>
            <a:chOff x="12443133" y="-1"/>
            <a:chExt cx="2670175" cy="6858001"/>
          </a:xfrm>
        </p:grpSpPr>
        <p:sp>
          <p:nvSpPr>
            <p:cNvPr id="18" name="Tekstvak 17">
              <a:extLst>
                <a:ext uri="{FF2B5EF4-FFF2-40B4-BE49-F238E27FC236}">
                  <a16:creationId xmlns:a16="http://schemas.microsoft.com/office/drawing/2014/main" id="{750B4E89-4766-DF45-85CA-68053450D853}"/>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r>
                <a:rPr lang="nl-NL" sz="1200" b="0" i="0" u="none" baseline="0" noProof="0" dirty="0">
                  <a:solidFill>
                    <a:schemeClr val="tx2"/>
                  </a:solidFill>
                </a:rPr>
                <a:t>De foto wordt automatisch bijgesneden. Als je de foto anders wilt bijsnijden, klik je met de rechtermuisknop op de foto en kies je Bijsnijden.</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nl-NL" sz="1200" b="0" i="0" u="none" baseline="0" noProof="0" dirty="0">
                  <a:solidFill>
                    <a:schemeClr val="tx2"/>
                  </a:solidFill>
                  <a:latin typeface="+mn-lt"/>
                  <a:cs typeface="+mn-cs"/>
                </a:rPr>
                <a:t>Soms wordt de foto over de tekst geplaatst. Klik dan met je rechter- muisknop op de afbeelding en kies ‘Naar Achtergrond’ en nogmaals ‘Naar Achtergrond’.</a:t>
              </a:r>
            </a:p>
          </p:txBody>
        </p:sp>
        <p:pic>
          <p:nvPicPr>
            <p:cNvPr id="19" name="Afbeelding 18">
              <a:extLst>
                <a:ext uri="{FF2B5EF4-FFF2-40B4-BE49-F238E27FC236}">
                  <a16:creationId xmlns:a16="http://schemas.microsoft.com/office/drawing/2014/main" id="{CF7C953F-E30F-FE4C-AFC3-21DBD81F54B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98680" y="377070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fbeelding 19">
              <a:extLst>
                <a:ext uri="{FF2B5EF4-FFF2-40B4-BE49-F238E27FC236}">
                  <a16:creationId xmlns:a16="http://schemas.microsoft.com/office/drawing/2014/main" id="{96C1DE3C-5FD2-A640-9ACA-6DF660FD30A5}"/>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kstvak 12">
            <a:extLst>
              <a:ext uri="{FF2B5EF4-FFF2-40B4-BE49-F238E27FC236}">
                <a16:creationId xmlns:a16="http://schemas.microsoft.com/office/drawing/2014/main" id="{8CC71C16-8A40-154B-A110-A708BCBABE7F}"/>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4" name="Afbeelding 13">
            <a:extLst>
              <a:ext uri="{FF2B5EF4-FFF2-40B4-BE49-F238E27FC236}">
                <a16:creationId xmlns:a16="http://schemas.microsoft.com/office/drawing/2014/main" id="{CBEDE7AC-17DC-7741-B942-E4006E4E38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pic>
        <p:nvPicPr>
          <p:cNvPr id="15" name="Afbeelding 14">
            <a:extLst>
              <a:ext uri="{FF2B5EF4-FFF2-40B4-BE49-F238E27FC236}">
                <a16:creationId xmlns:a16="http://schemas.microsoft.com/office/drawing/2014/main" id="{15756417-5A0B-4094-845E-E0D6E08FF8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sp>
        <p:nvSpPr>
          <p:cNvPr id="3" name="Tijdelijke aanduiding voor dianummer 2"/>
          <p:cNvSpPr>
            <a:spLocks noGrp="1"/>
          </p:cNvSpPr>
          <p:nvPr>
            <p:ph type="sldNum" sz="quarter" idx="16"/>
          </p:nvPr>
        </p:nvSpPr>
        <p:spPr/>
        <p:txBody>
          <a:bodyPr/>
          <a:lstStyle/>
          <a:p>
            <a:fld id="{867EBCD7-B3E8-48AD-AAAF-CE129139BC6F}" type="slidenum">
              <a:rPr lang="nl-NL" smtClean="0"/>
              <a:pPr/>
              <a:t>‹nr.›</a:t>
            </a:fld>
            <a:endParaRPr lang="nl-NL" b="0" dirty="0"/>
          </a:p>
        </p:txBody>
      </p:sp>
      <p:sp>
        <p:nvSpPr>
          <p:cNvPr id="22"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t>Vertrouwelijkheid</a:t>
            </a:r>
          </a:p>
        </p:txBody>
      </p:sp>
      <p:sp>
        <p:nvSpPr>
          <p:cNvPr id="23"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t>datum</a:t>
            </a:r>
          </a:p>
        </p:txBody>
      </p:sp>
    </p:spTree>
    <p:extLst>
      <p:ext uri="{BB962C8B-B14F-4D97-AF65-F5344CB8AC3E}">
        <p14:creationId xmlns:p14="http://schemas.microsoft.com/office/powerpoint/2010/main" val="3539488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 Header - Imag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D19EDF3D-5C28-402D-8454-98945BF99191}"/>
              </a:ext>
            </a:extLst>
          </p:cNvPr>
          <p:cNvSpPr>
            <a:spLocks noGrp="1"/>
          </p:cNvSpPr>
          <p:nvPr>
            <p:ph type="pic" sz="quarter" idx="13"/>
          </p:nvPr>
        </p:nvSpPr>
        <p:spPr>
          <a:xfrm>
            <a:off x="5" y="0"/>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387606 w 12191995"/>
              <a:gd name="connsiteY111" fmla="*/ 5558169 h 6875997"/>
              <a:gd name="connsiteX112" fmla="*/ 1034211 w 12191995"/>
              <a:gd name="connsiteY112" fmla="*/ 5558169 h 6875997"/>
              <a:gd name="connsiteX113" fmla="*/ 1034211 w 12191995"/>
              <a:gd name="connsiteY113" fmla="*/ 5592376 h 6875997"/>
              <a:gd name="connsiteX114" fmla="*/ 1068421 w 12191995"/>
              <a:gd name="connsiteY114" fmla="*/ 5592376 h 6875997"/>
              <a:gd name="connsiteX115" fmla="*/ 1068421 w 12191995"/>
              <a:gd name="connsiteY115" fmla="*/ 6239697 h 6875997"/>
              <a:gd name="connsiteX116" fmla="*/ 1034209 w 12191995"/>
              <a:gd name="connsiteY116" fmla="*/ 6239697 h 6875997"/>
              <a:gd name="connsiteX117" fmla="*/ 1034209 w 12191995"/>
              <a:gd name="connsiteY117" fmla="*/ 6273904 h 6875997"/>
              <a:gd name="connsiteX118" fmla="*/ 387605 w 12191995"/>
              <a:gd name="connsiteY118" fmla="*/ 6273904 h 6875997"/>
              <a:gd name="connsiteX119" fmla="*/ 387605 w 12191995"/>
              <a:gd name="connsiteY119" fmla="*/ 6239697 h 6875997"/>
              <a:gd name="connsiteX120" fmla="*/ 353402 w 12191995"/>
              <a:gd name="connsiteY120" fmla="*/ 6239697 h 6875997"/>
              <a:gd name="connsiteX121" fmla="*/ 353402 w 12191995"/>
              <a:gd name="connsiteY121" fmla="*/ 5592376 h 6875997"/>
              <a:gd name="connsiteX122" fmla="*/ 387606 w 12191995"/>
              <a:gd name="connsiteY122" fmla="*/ 5592376 h 6875997"/>
              <a:gd name="connsiteX123" fmla="*/ 0 w 12191995"/>
              <a:gd name="connsiteY123" fmla="*/ 5558169 h 6875997"/>
              <a:gd name="connsiteX124" fmla="*/ 315592 w 12191995"/>
              <a:gd name="connsiteY124" fmla="*/ 5558169 h 6875997"/>
              <a:gd name="connsiteX125" fmla="*/ 315592 w 12191995"/>
              <a:gd name="connsiteY125" fmla="*/ 5592376 h 6875997"/>
              <a:gd name="connsiteX126" fmla="*/ 349802 w 12191995"/>
              <a:gd name="connsiteY126" fmla="*/ 5592376 h 6875997"/>
              <a:gd name="connsiteX127" fmla="*/ 349802 w 12191995"/>
              <a:gd name="connsiteY127" fmla="*/ 6239697 h 6875997"/>
              <a:gd name="connsiteX128" fmla="*/ 315591 w 12191995"/>
              <a:gd name="connsiteY128" fmla="*/ 6239697 h 6875997"/>
              <a:gd name="connsiteX129" fmla="*/ 315591 w 12191995"/>
              <a:gd name="connsiteY129" fmla="*/ 6273904 h 6875997"/>
              <a:gd name="connsiteX130" fmla="*/ 0 w 12191995"/>
              <a:gd name="connsiteY130" fmla="*/ 6273904 h 6875997"/>
              <a:gd name="connsiteX131" fmla="*/ 387606 w 12191995"/>
              <a:gd name="connsiteY131" fmla="*/ 4838831 h 6875997"/>
              <a:gd name="connsiteX132" fmla="*/ 1034211 w 12191995"/>
              <a:gd name="connsiteY132" fmla="*/ 4838831 h 6875997"/>
              <a:gd name="connsiteX133" fmla="*/ 1034211 w 12191995"/>
              <a:gd name="connsiteY133" fmla="*/ 4873038 h 6875997"/>
              <a:gd name="connsiteX134" fmla="*/ 1068421 w 12191995"/>
              <a:gd name="connsiteY134" fmla="*/ 4873038 h 6875997"/>
              <a:gd name="connsiteX135" fmla="*/ 1068421 w 12191995"/>
              <a:gd name="connsiteY135" fmla="*/ 5520362 h 6875997"/>
              <a:gd name="connsiteX136" fmla="*/ 1034211 w 12191995"/>
              <a:gd name="connsiteY136" fmla="*/ 5520362 h 6875997"/>
              <a:gd name="connsiteX137" fmla="*/ 1034211 w 12191995"/>
              <a:gd name="connsiteY137" fmla="*/ 5554569 h 6875997"/>
              <a:gd name="connsiteX138" fmla="*/ 387606 w 12191995"/>
              <a:gd name="connsiteY138" fmla="*/ 5554569 h 6875997"/>
              <a:gd name="connsiteX139" fmla="*/ 387606 w 12191995"/>
              <a:gd name="connsiteY139" fmla="*/ 5520362 h 6875997"/>
              <a:gd name="connsiteX140" fmla="*/ 353402 w 12191995"/>
              <a:gd name="connsiteY140" fmla="*/ 5520362 h 6875997"/>
              <a:gd name="connsiteX141" fmla="*/ 353402 w 12191995"/>
              <a:gd name="connsiteY141" fmla="*/ 4873038 h 6875997"/>
              <a:gd name="connsiteX142" fmla="*/ 387606 w 12191995"/>
              <a:gd name="connsiteY142" fmla="*/ 4873038 h 6875997"/>
              <a:gd name="connsiteX143" fmla="*/ 0 w 12191995"/>
              <a:gd name="connsiteY143" fmla="*/ 4838831 h 6875997"/>
              <a:gd name="connsiteX144" fmla="*/ 315592 w 12191995"/>
              <a:gd name="connsiteY144" fmla="*/ 4838831 h 6875997"/>
              <a:gd name="connsiteX145" fmla="*/ 315592 w 12191995"/>
              <a:gd name="connsiteY145" fmla="*/ 4873038 h 6875997"/>
              <a:gd name="connsiteX146" fmla="*/ 349802 w 12191995"/>
              <a:gd name="connsiteY146" fmla="*/ 4873038 h 6875997"/>
              <a:gd name="connsiteX147" fmla="*/ 349802 w 12191995"/>
              <a:gd name="connsiteY147" fmla="*/ 5520362 h 6875997"/>
              <a:gd name="connsiteX148" fmla="*/ 315592 w 12191995"/>
              <a:gd name="connsiteY148" fmla="*/ 5520362 h 6875997"/>
              <a:gd name="connsiteX149" fmla="*/ 315592 w 12191995"/>
              <a:gd name="connsiteY149" fmla="*/ 5554569 h 6875997"/>
              <a:gd name="connsiteX150" fmla="*/ 0 w 12191995"/>
              <a:gd name="connsiteY150" fmla="*/ 5554569 h 6875997"/>
              <a:gd name="connsiteX151" fmla="*/ 387607 w 12191995"/>
              <a:gd name="connsiteY151" fmla="*/ 4119493 h 6875997"/>
              <a:gd name="connsiteX152" fmla="*/ 1034211 w 12191995"/>
              <a:gd name="connsiteY152" fmla="*/ 4119493 h 6875997"/>
              <a:gd name="connsiteX153" fmla="*/ 1034211 w 12191995"/>
              <a:gd name="connsiteY153" fmla="*/ 4153700 h 6875997"/>
              <a:gd name="connsiteX154" fmla="*/ 1068421 w 12191995"/>
              <a:gd name="connsiteY154" fmla="*/ 4153700 h 6875997"/>
              <a:gd name="connsiteX155" fmla="*/ 1068421 w 12191995"/>
              <a:gd name="connsiteY155" fmla="*/ 4801024 h 6875997"/>
              <a:gd name="connsiteX156" fmla="*/ 1034211 w 12191995"/>
              <a:gd name="connsiteY156" fmla="*/ 4801024 h 6875997"/>
              <a:gd name="connsiteX157" fmla="*/ 1034211 w 12191995"/>
              <a:gd name="connsiteY157" fmla="*/ 4835231 h 6875997"/>
              <a:gd name="connsiteX158" fmla="*/ 387606 w 12191995"/>
              <a:gd name="connsiteY158" fmla="*/ 4835231 h 6875997"/>
              <a:gd name="connsiteX159" fmla="*/ 387606 w 12191995"/>
              <a:gd name="connsiteY159" fmla="*/ 4801024 h 6875997"/>
              <a:gd name="connsiteX160" fmla="*/ 353402 w 12191995"/>
              <a:gd name="connsiteY160" fmla="*/ 4801024 h 6875997"/>
              <a:gd name="connsiteX161" fmla="*/ 353402 w 12191995"/>
              <a:gd name="connsiteY161" fmla="*/ 4153700 h 6875997"/>
              <a:gd name="connsiteX162" fmla="*/ 387607 w 12191995"/>
              <a:gd name="connsiteY162" fmla="*/ 4153700 h 6875997"/>
              <a:gd name="connsiteX163" fmla="*/ 387607 w 12191995"/>
              <a:gd name="connsiteY163" fmla="*/ 3400156 h 6875997"/>
              <a:gd name="connsiteX164" fmla="*/ 1034211 w 12191995"/>
              <a:gd name="connsiteY164" fmla="*/ 3400156 h 6875997"/>
              <a:gd name="connsiteX165" fmla="*/ 1034211 w 12191995"/>
              <a:gd name="connsiteY165" fmla="*/ 3434363 h 6875997"/>
              <a:gd name="connsiteX166" fmla="*/ 1068421 w 12191995"/>
              <a:gd name="connsiteY166" fmla="*/ 3434363 h 6875997"/>
              <a:gd name="connsiteX167" fmla="*/ 1068421 w 12191995"/>
              <a:gd name="connsiteY167" fmla="*/ 4081686 h 6875997"/>
              <a:gd name="connsiteX168" fmla="*/ 1034211 w 12191995"/>
              <a:gd name="connsiteY168" fmla="*/ 4081686 h 6875997"/>
              <a:gd name="connsiteX169" fmla="*/ 1034211 w 12191995"/>
              <a:gd name="connsiteY169" fmla="*/ 4115893 h 6875997"/>
              <a:gd name="connsiteX170" fmla="*/ 387607 w 12191995"/>
              <a:gd name="connsiteY170" fmla="*/ 4115893 h 6875997"/>
              <a:gd name="connsiteX171" fmla="*/ 387607 w 12191995"/>
              <a:gd name="connsiteY171" fmla="*/ 4081686 h 6875997"/>
              <a:gd name="connsiteX172" fmla="*/ 353402 w 12191995"/>
              <a:gd name="connsiteY172" fmla="*/ 4081686 h 6875997"/>
              <a:gd name="connsiteX173" fmla="*/ 353402 w 12191995"/>
              <a:gd name="connsiteY173" fmla="*/ 3434363 h 6875997"/>
              <a:gd name="connsiteX174" fmla="*/ 387607 w 12191995"/>
              <a:gd name="connsiteY174" fmla="*/ 3434363 h 6875997"/>
              <a:gd name="connsiteX175" fmla="*/ 387606 w 12191995"/>
              <a:gd name="connsiteY175" fmla="*/ 2680820 h 6875997"/>
              <a:gd name="connsiteX176" fmla="*/ 1034211 w 12191995"/>
              <a:gd name="connsiteY176" fmla="*/ 2680820 h 6875997"/>
              <a:gd name="connsiteX177" fmla="*/ 1034211 w 12191995"/>
              <a:gd name="connsiteY177" fmla="*/ 2715026 h 6875997"/>
              <a:gd name="connsiteX178" fmla="*/ 1068421 w 12191995"/>
              <a:gd name="connsiteY178" fmla="*/ 2715026 h 6875997"/>
              <a:gd name="connsiteX179" fmla="*/ 1068421 w 12191995"/>
              <a:gd name="connsiteY179" fmla="*/ 3362349 h 6875997"/>
              <a:gd name="connsiteX180" fmla="*/ 1034211 w 12191995"/>
              <a:gd name="connsiteY180" fmla="*/ 3362349 h 6875997"/>
              <a:gd name="connsiteX181" fmla="*/ 1034211 w 12191995"/>
              <a:gd name="connsiteY181" fmla="*/ 3396556 h 6875997"/>
              <a:gd name="connsiteX182" fmla="*/ 387607 w 12191995"/>
              <a:gd name="connsiteY182" fmla="*/ 3396556 h 6875997"/>
              <a:gd name="connsiteX183" fmla="*/ 387607 w 12191995"/>
              <a:gd name="connsiteY183" fmla="*/ 3362349 h 6875997"/>
              <a:gd name="connsiteX184" fmla="*/ 353402 w 12191995"/>
              <a:gd name="connsiteY184" fmla="*/ 3362349 h 6875997"/>
              <a:gd name="connsiteX185" fmla="*/ 353402 w 12191995"/>
              <a:gd name="connsiteY185" fmla="*/ 2715026 h 6875997"/>
              <a:gd name="connsiteX186" fmla="*/ 387606 w 12191995"/>
              <a:gd name="connsiteY186" fmla="*/ 2715026 h 6875997"/>
              <a:gd name="connsiteX187" fmla="*/ 387608 w 12191995"/>
              <a:gd name="connsiteY187" fmla="*/ 1961483 h 6875997"/>
              <a:gd name="connsiteX188" fmla="*/ 1034213 w 12191995"/>
              <a:gd name="connsiteY188" fmla="*/ 1961483 h 6875997"/>
              <a:gd name="connsiteX189" fmla="*/ 1034213 w 12191995"/>
              <a:gd name="connsiteY189" fmla="*/ 1995689 h 6875997"/>
              <a:gd name="connsiteX190" fmla="*/ 1068421 w 12191995"/>
              <a:gd name="connsiteY190" fmla="*/ 1995689 h 6875997"/>
              <a:gd name="connsiteX191" fmla="*/ 1068421 w 12191995"/>
              <a:gd name="connsiteY191" fmla="*/ 2643013 h 6875997"/>
              <a:gd name="connsiteX192" fmla="*/ 1034211 w 12191995"/>
              <a:gd name="connsiteY192" fmla="*/ 2643013 h 6875997"/>
              <a:gd name="connsiteX193" fmla="*/ 1034211 w 12191995"/>
              <a:gd name="connsiteY193" fmla="*/ 2677220 h 6875997"/>
              <a:gd name="connsiteX194" fmla="*/ 387606 w 12191995"/>
              <a:gd name="connsiteY194" fmla="*/ 2677220 h 6875997"/>
              <a:gd name="connsiteX195" fmla="*/ 387606 w 12191995"/>
              <a:gd name="connsiteY195" fmla="*/ 2643013 h 6875997"/>
              <a:gd name="connsiteX196" fmla="*/ 353402 w 12191995"/>
              <a:gd name="connsiteY196" fmla="*/ 2643013 h 6875997"/>
              <a:gd name="connsiteX197" fmla="*/ 353402 w 12191995"/>
              <a:gd name="connsiteY197" fmla="*/ 1995689 h 6875997"/>
              <a:gd name="connsiteX198" fmla="*/ 387608 w 12191995"/>
              <a:gd name="connsiteY198" fmla="*/ 1995689 h 6875997"/>
              <a:gd name="connsiteX199" fmla="*/ 387608 w 12191995"/>
              <a:gd name="connsiteY199" fmla="*/ 1242144 h 6875997"/>
              <a:gd name="connsiteX200" fmla="*/ 1034213 w 12191995"/>
              <a:gd name="connsiteY200" fmla="*/ 1242144 h 6875997"/>
              <a:gd name="connsiteX201" fmla="*/ 1034213 w 12191995"/>
              <a:gd name="connsiteY201" fmla="*/ 1276351 h 6875997"/>
              <a:gd name="connsiteX202" fmla="*/ 1068421 w 12191995"/>
              <a:gd name="connsiteY202" fmla="*/ 1276351 h 6875997"/>
              <a:gd name="connsiteX203" fmla="*/ 1068421 w 12191995"/>
              <a:gd name="connsiteY203" fmla="*/ 1923675 h 6875997"/>
              <a:gd name="connsiteX204" fmla="*/ 1034213 w 12191995"/>
              <a:gd name="connsiteY204" fmla="*/ 1923675 h 6875997"/>
              <a:gd name="connsiteX205" fmla="*/ 1034213 w 12191995"/>
              <a:gd name="connsiteY205" fmla="*/ 1957883 h 6875997"/>
              <a:gd name="connsiteX206" fmla="*/ 387608 w 12191995"/>
              <a:gd name="connsiteY206" fmla="*/ 1957883 h 6875997"/>
              <a:gd name="connsiteX207" fmla="*/ 387608 w 12191995"/>
              <a:gd name="connsiteY207" fmla="*/ 1923675 h 6875997"/>
              <a:gd name="connsiteX208" fmla="*/ 353402 w 12191995"/>
              <a:gd name="connsiteY208" fmla="*/ 1923675 h 6875997"/>
              <a:gd name="connsiteX209" fmla="*/ 353402 w 12191995"/>
              <a:gd name="connsiteY209" fmla="*/ 1276351 h 6875997"/>
              <a:gd name="connsiteX210" fmla="*/ 387608 w 12191995"/>
              <a:gd name="connsiteY210" fmla="*/ 1276351 h 6875997"/>
              <a:gd name="connsiteX211" fmla="*/ 387607 w 12191995"/>
              <a:gd name="connsiteY211" fmla="*/ 522805 h 6875997"/>
              <a:gd name="connsiteX212" fmla="*/ 1034211 w 12191995"/>
              <a:gd name="connsiteY212" fmla="*/ 522805 h 6875997"/>
              <a:gd name="connsiteX213" fmla="*/ 1034211 w 12191995"/>
              <a:gd name="connsiteY213" fmla="*/ 557012 h 6875997"/>
              <a:gd name="connsiteX214" fmla="*/ 1068421 w 12191995"/>
              <a:gd name="connsiteY214" fmla="*/ 557012 h 6875997"/>
              <a:gd name="connsiteX215" fmla="*/ 1068421 w 12191995"/>
              <a:gd name="connsiteY215" fmla="*/ 1204337 h 6875997"/>
              <a:gd name="connsiteX216" fmla="*/ 1034213 w 12191995"/>
              <a:gd name="connsiteY216" fmla="*/ 1204337 h 6875997"/>
              <a:gd name="connsiteX217" fmla="*/ 1034213 w 12191995"/>
              <a:gd name="connsiteY217" fmla="*/ 1238545 h 6875997"/>
              <a:gd name="connsiteX218" fmla="*/ 387608 w 12191995"/>
              <a:gd name="connsiteY218" fmla="*/ 1238545 h 6875997"/>
              <a:gd name="connsiteX219" fmla="*/ 387608 w 12191995"/>
              <a:gd name="connsiteY219" fmla="*/ 1204337 h 6875997"/>
              <a:gd name="connsiteX220" fmla="*/ 353402 w 12191995"/>
              <a:gd name="connsiteY220" fmla="*/ 1204337 h 6875997"/>
              <a:gd name="connsiteX221" fmla="*/ 353402 w 12191995"/>
              <a:gd name="connsiteY221" fmla="*/ 557012 h 6875997"/>
              <a:gd name="connsiteX222" fmla="*/ 387607 w 12191995"/>
              <a:gd name="connsiteY222" fmla="*/ 557012 h 6875997"/>
              <a:gd name="connsiteX223" fmla="*/ 1072021 w 12191995"/>
              <a:gd name="connsiteY223" fmla="*/ 0 h 6875997"/>
              <a:gd name="connsiteX224" fmla="*/ 1152939 w 12191995"/>
              <a:gd name="connsiteY224" fmla="*/ 0 h 6875997"/>
              <a:gd name="connsiteX225" fmla="*/ 1152939 w 12191995"/>
              <a:gd name="connsiteY225" fmla="*/ 6 h 6875997"/>
              <a:gd name="connsiteX226" fmla="*/ 12191995 w 12191995"/>
              <a:gd name="connsiteY226" fmla="*/ 6 h 6875997"/>
              <a:gd name="connsiteX227" fmla="*/ 12191995 w 12191995"/>
              <a:gd name="connsiteY227" fmla="*/ 6875997 h 6875997"/>
              <a:gd name="connsiteX228" fmla="*/ 11 w 12191995"/>
              <a:gd name="connsiteY228" fmla="*/ 6875997 h 6875997"/>
              <a:gd name="connsiteX229" fmla="*/ 11 w 12191995"/>
              <a:gd name="connsiteY229" fmla="*/ 6875990 h 6875997"/>
              <a:gd name="connsiteX230" fmla="*/ 0 w 12191995"/>
              <a:gd name="connsiteY230" fmla="*/ 6875990 h 6875997"/>
              <a:gd name="connsiteX231" fmla="*/ 0 w 12191995"/>
              <a:gd name="connsiteY231" fmla="*/ 6277504 h 6875997"/>
              <a:gd name="connsiteX232" fmla="*/ 315591 w 12191995"/>
              <a:gd name="connsiteY232" fmla="*/ 6277504 h 6875997"/>
              <a:gd name="connsiteX233" fmla="*/ 315591 w 12191995"/>
              <a:gd name="connsiteY233" fmla="*/ 6311711 h 6875997"/>
              <a:gd name="connsiteX234" fmla="*/ 349802 w 12191995"/>
              <a:gd name="connsiteY234" fmla="*/ 6311711 h 6875997"/>
              <a:gd name="connsiteX235" fmla="*/ 349802 w 12191995"/>
              <a:gd name="connsiteY235" fmla="*/ 6857996 h 6875997"/>
              <a:gd name="connsiteX236" fmla="*/ 353402 w 12191995"/>
              <a:gd name="connsiteY236" fmla="*/ 6857996 h 6875997"/>
              <a:gd name="connsiteX237" fmla="*/ 353402 w 12191995"/>
              <a:gd name="connsiteY237" fmla="*/ 6311711 h 6875997"/>
              <a:gd name="connsiteX238" fmla="*/ 387605 w 12191995"/>
              <a:gd name="connsiteY238" fmla="*/ 6311711 h 6875997"/>
              <a:gd name="connsiteX239" fmla="*/ 387605 w 12191995"/>
              <a:gd name="connsiteY239" fmla="*/ 6277504 h 6875997"/>
              <a:gd name="connsiteX240" fmla="*/ 1034209 w 12191995"/>
              <a:gd name="connsiteY240" fmla="*/ 6277504 h 6875997"/>
              <a:gd name="connsiteX241" fmla="*/ 1034209 w 12191995"/>
              <a:gd name="connsiteY241" fmla="*/ 6311711 h 6875997"/>
              <a:gd name="connsiteX242" fmla="*/ 1068421 w 12191995"/>
              <a:gd name="connsiteY242" fmla="*/ 6311711 h 6875997"/>
              <a:gd name="connsiteX243" fmla="*/ 1068421 w 12191995"/>
              <a:gd name="connsiteY243" fmla="*/ 6857996 h 6875997"/>
              <a:gd name="connsiteX244" fmla="*/ 1072021 w 12191995"/>
              <a:gd name="connsiteY244" fmla="*/ 6857996 h 6875997"/>
              <a:gd name="connsiteX245" fmla="*/ 1072021 w 12191995"/>
              <a:gd name="connsiteY245" fmla="*/ 6311711 h 6875997"/>
              <a:gd name="connsiteX246" fmla="*/ 1106224 w 12191995"/>
              <a:gd name="connsiteY246" fmla="*/ 6311711 h 6875997"/>
              <a:gd name="connsiteX247" fmla="*/ 1106224 w 12191995"/>
              <a:gd name="connsiteY247" fmla="*/ 6239697 h 6875997"/>
              <a:gd name="connsiteX248" fmla="*/ 1072021 w 12191995"/>
              <a:gd name="connsiteY248" fmla="*/ 6239697 h 6875997"/>
              <a:gd name="connsiteX249" fmla="*/ 1072021 w 12191995"/>
              <a:gd name="connsiteY249" fmla="*/ 5592376 h 6875997"/>
              <a:gd name="connsiteX250" fmla="*/ 1106225 w 12191995"/>
              <a:gd name="connsiteY250" fmla="*/ 5592376 h 6875997"/>
              <a:gd name="connsiteX251" fmla="*/ 1106225 w 12191995"/>
              <a:gd name="connsiteY251" fmla="*/ 5520362 h 6875997"/>
              <a:gd name="connsiteX252" fmla="*/ 1072021 w 12191995"/>
              <a:gd name="connsiteY252" fmla="*/ 5520362 h 6875997"/>
              <a:gd name="connsiteX253" fmla="*/ 1072021 w 12191995"/>
              <a:gd name="connsiteY253" fmla="*/ 4873038 h 6875997"/>
              <a:gd name="connsiteX254" fmla="*/ 1106225 w 12191995"/>
              <a:gd name="connsiteY254" fmla="*/ 4873038 h 6875997"/>
              <a:gd name="connsiteX255" fmla="*/ 1106225 w 12191995"/>
              <a:gd name="connsiteY255" fmla="*/ 4801024 h 6875997"/>
              <a:gd name="connsiteX256" fmla="*/ 1072021 w 12191995"/>
              <a:gd name="connsiteY256" fmla="*/ 4801024 h 6875997"/>
              <a:gd name="connsiteX257" fmla="*/ 1072021 w 12191995"/>
              <a:gd name="connsiteY257" fmla="*/ 4153700 h 6875997"/>
              <a:gd name="connsiteX258" fmla="*/ 1106226 w 12191995"/>
              <a:gd name="connsiteY258" fmla="*/ 4153700 h 6875997"/>
              <a:gd name="connsiteX259" fmla="*/ 1106226 w 12191995"/>
              <a:gd name="connsiteY259" fmla="*/ 4081686 h 6875997"/>
              <a:gd name="connsiteX260" fmla="*/ 1072021 w 12191995"/>
              <a:gd name="connsiteY260" fmla="*/ 4081686 h 6875997"/>
              <a:gd name="connsiteX261" fmla="*/ 1072021 w 12191995"/>
              <a:gd name="connsiteY261" fmla="*/ 3434363 h 6875997"/>
              <a:gd name="connsiteX262" fmla="*/ 1106226 w 12191995"/>
              <a:gd name="connsiteY262" fmla="*/ 3434363 h 6875997"/>
              <a:gd name="connsiteX263" fmla="*/ 1106226 w 12191995"/>
              <a:gd name="connsiteY263" fmla="*/ 3362349 h 6875997"/>
              <a:gd name="connsiteX264" fmla="*/ 1072021 w 12191995"/>
              <a:gd name="connsiteY264" fmla="*/ 3362349 h 6875997"/>
              <a:gd name="connsiteX265" fmla="*/ 1072021 w 12191995"/>
              <a:gd name="connsiteY265" fmla="*/ 2715026 h 6875997"/>
              <a:gd name="connsiteX266" fmla="*/ 1106225 w 12191995"/>
              <a:gd name="connsiteY266" fmla="*/ 2715026 h 6875997"/>
              <a:gd name="connsiteX267" fmla="*/ 1106225 w 12191995"/>
              <a:gd name="connsiteY267" fmla="*/ 2643013 h 6875997"/>
              <a:gd name="connsiteX268" fmla="*/ 1072021 w 12191995"/>
              <a:gd name="connsiteY268" fmla="*/ 2643013 h 6875997"/>
              <a:gd name="connsiteX269" fmla="*/ 1072021 w 12191995"/>
              <a:gd name="connsiteY269" fmla="*/ 1995689 h 6875997"/>
              <a:gd name="connsiteX270" fmla="*/ 1106227 w 12191995"/>
              <a:gd name="connsiteY270" fmla="*/ 1995689 h 6875997"/>
              <a:gd name="connsiteX271" fmla="*/ 1106227 w 12191995"/>
              <a:gd name="connsiteY271" fmla="*/ 1923675 h 6875997"/>
              <a:gd name="connsiteX272" fmla="*/ 1072021 w 12191995"/>
              <a:gd name="connsiteY272" fmla="*/ 1923675 h 6875997"/>
              <a:gd name="connsiteX273" fmla="*/ 1072021 w 12191995"/>
              <a:gd name="connsiteY273" fmla="*/ 1276351 h 6875997"/>
              <a:gd name="connsiteX274" fmla="*/ 1106227 w 12191995"/>
              <a:gd name="connsiteY274" fmla="*/ 1276351 h 6875997"/>
              <a:gd name="connsiteX275" fmla="*/ 1106227 w 12191995"/>
              <a:gd name="connsiteY275" fmla="*/ 1204337 h 6875997"/>
              <a:gd name="connsiteX276" fmla="*/ 1072021 w 12191995"/>
              <a:gd name="connsiteY276" fmla="*/ 1204337 h 6875997"/>
              <a:gd name="connsiteX277" fmla="*/ 1072021 w 12191995"/>
              <a:gd name="connsiteY277" fmla="*/ 557012 h 6875997"/>
              <a:gd name="connsiteX278" fmla="*/ 1106226 w 12191995"/>
              <a:gd name="connsiteY278" fmla="*/ 557012 h 6875997"/>
              <a:gd name="connsiteX279" fmla="*/ 1106226 w 12191995"/>
              <a:gd name="connsiteY279" fmla="*/ 484998 h 6875997"/>
              <a:gd name="connsiteX280" fmla="*/ 1072021 w 12191995"/>
              <a:gd name="connsiteY280" fmla="*/ 484998 h 6875997"/>
              <a:gd name="connsiteX281" fmla="*/ 353402 w 12191995"/>
              <a:gd name="connsiteY281" fmla="*/ 0 h 6875997"/>
              <a:gd name="connsiteX282" fmla="*/ 1068421 w 12191995"/>
              <a:gd name="connsiteY282" fmla="*/ 0 h 6875997"/>
              <a:gd name="connsiteX283" fmla="*/ 1068421 w 12191995"/>
              <a:gd name="connsiteY283" fmla="*/ 484998 h 6875997"/>
              <a:gd name="connsiteX284" fmla="*/ 1034211 w 12191995"/>
              <a:gd name="connsiteY284" fmla="*/ 484998 h 6875997"/>
              <a:gd name="connsiteX285" fmla="*/ 1034211 w 12191995"/>
              <a:gd name="connsiteY285" fmla="*/ 519205 h 6875997"/>
              <a:gd name="connsiteX286" fmla="*/ 387607 w 12191995"/>
              <a:gd name="connsiteY286" fmla="*/ 519205 h 6875997"/>
              <a:gd name="connsiteX287" fmla="*/ 387607 w 12191995"/>
              <a:gd name="connsiteY287" fmla="*/ 484998 h 6875997"/>
              <a:gd name="connsiteX288" fmla="*/ 353402 w 12191995"/>
              <a:gd name="connsiteY288" fmla="*/ 484998 h 6875997"/>
              <a:gd name="connsiteX289" fmla="*/ 0 w 12191995"/>
              <a:gd name="connsiteY289" fmla="*/ 0 h 6875997"/>
              <a:gd name="connsiteX290" fmla="*/ 349802 w 12191995"/>
              <a:gd name="connsiteY290" fmla="*/ 0 h 6875997"/>
              <a:gd name="connsiteX291" fmla="*/ 349802 w 12191995"/>
              <a:gd name="connsiteY291" fmla="*/ 484998 h 6875997"/>
              <a:gd name="connsiteX292" fmla="*/ 315593 w 12191995"/>
              <a:gd name="connsiteY292" fmla="*/ 484998 h 6875997"/>
              <a:gd name="connsiteX293" fmla="*/ 315593 w 12191995"/>
              <a:gd name="connsiteY293" fmla="*/ 519205 h 6875997"/>
              <a:gd name="connsiteX294" fmla="*/ 1 w 12191995"/>
              <a:gd name="connsiteY294" fmla="*/ 519205 h 6875997"/>
              <a:gd name="connsiteX295" fmla="*/ 1 w 12191995"/>
              <a:gd name="connsiteY295" fmla="*/ 522805 h 6875997"/>
              <a:gd name="connsiteX296" fmla="*/ 315593 w 12191995"/>
              <a:gd name="connsiteY296" fmla="*/ 522805 h 6875997"/>
              <a:gd name="connsiteX297" fmla="*/ 315593 w 12191995"/>
              <a:gd name="connsiteY297" fmla="*/ 557012 h 6875997"/>
              <a:gd name="connsiteX298" fmla="*/ 349802 w 12191995"/>
              <a:gd name="connsiteY298" fmla="*/ 557012 h 6875997"/>
              <a:gd name="connsiteX299" fmla="*/ 349802 w 12191995"/>
              <a:gd name="connsiteY299" fmla="*/ 1204337 h 6875997"/>
              <a:gd name="connsiteX300" fmla="*/ 315594 w 12191995"/>
              <a:gd name="connsiteY300" fmla="*/ 1204337 h 6875997"/>
              <a:gd name="connsiteX301" fmla="*/ 315594 w 12191995"/>
              <a:gd name="connsiteY301" fmla="*/ 1238545 h 6875997"/>
              <a:gd name="connsiteX302" fmla="*/ 1 w 12191995"/>
              <a:gd name="connsiteY302" fmla="*/ 1238545 h 6875997"/>
              <a:gd name="connsiteX303" fmla="*/ 1 w 12191995"/>
              <a:gd name="connsiteY303" fmla="*/ 1242144 h 6875997"/>
              <a:gd name="connsiteX304" fmla="*/ 315594 w 12191995"/>
              <a:gd name="connsiteY304" fmla="*/ 1242144 h 6875997"/>
              <a:gd name="connsiteX305" fmla="*/ 315594 w 12191995"/>
              <a:gd name="connsiteY305" fmla="*/ 1276351 h 6875997"/>
              <a:gd name="connsiteX306" fmla="*/ 349802 w 12191995"/>
              <a:gd name="connsiteY306" fmla="*/ 1276351 h 6875997"/>
              <a:gd name="connsiteX307" fmla="*/ 349802 w 12191995"/>
              <a:gd name="connsiteY307" fmla="*/ 1923675 h 6875997"/>
              <a:gd name="connsiteX308" fmla="*/ 315594 w 12191995"/>
              <a:gd name="connsiteY308" fmla="*/ 1923675 h 6875997"/>
              <a:gd name="connsiteX309" fmla="*/ 315594 w 12191995"/>
              <a:gd name="connsiteY309" fmla="*/ 1957883 h 6875997"/>
              <a:gd name="connsiteX310" fmla="*/ 1 w 12191995"/>
              <a:gd name="connsiteY310" fmla="*/ 1957883 h 6875997"/>
              <a:gd name="connsiteX311" fmla="*/ 1 w 12191995"/>
              <a:gd name="connsiteY311" fmla="*/ 1961483 h 6875997"/>
              <a:gd name="connsiteX312" fmla="*/ 315594 w 12191995"/>
              <a:gd name="connsiteY312" fmla="*/ 1961483 h 6875997"/>
              <a:gd name="connsiteX313" fmla="*/ 315594 w 12191995"/>
              <a:gd name="connsiteY313" fmla="*/ 1995689 h 6875997"/>
              <a:gd name="connsiteX314" fmla="*/ 349802 w 12191995"/>
              <a:gd name="connsiteY314" fmla="*/ 1995689 h 6875997"/>
              <a:gd name="connsiteX315" fmla="*/ 349802 w 12191995"/>
              <a:gd name="connsiteY315" fmla="*/ 2643013 h 6875997"/>
              <a:gd name="connsiteX316" fmla="*/ 315592 w 12191995"/>
              <a:gd name="connsiteY316" fmla="*/ 2643013 h 6875997"/>
              <a:gd name="connsiteX317" fmla="*/ 315592 w 12191995"/>
              <a:gd name="connsiteY317" fmla="*/ 2677220 h 6875997"/>
              <a:gd name="connsiteX318" fmla="*/ 1 w 12191995"/>
              <a:gd name="connsiteY318" fmla="*/ 2677220 h 6875997"/>
              <a:gd name="connsiteX319" fmla="*/ 1 w 12191995"/>
              <a:gd name="connsiteY319" fmla="*/ 2680820 h 6875997"/>
              <a:gd name="connsiteX320" fmla="*/ 315592 w 12191995"/>
              <a:gd name="connsiteY320" fmla="*/ 2680820 h 6875997"/>
              <a:gd name="connsiteX321" fmla="*/ 315592 w 12191995"/>
              <a:gd name="connsiteY321" fmla="*/ 2715026 h 6875997"/>
              <a:gd name="connsiteX322" fmla="*/ 349802 w 12191995"/>
              <a:gd name="connsiteY322" fmla="*/ 2715026 h 6875997"/>
              <a:gd name="connsiteX323" fmla="*/ 349802 w 12191995"/>
              <a:gd name="connsiteY323" fmla="*/ 3362349 h 6875997"/>
              <a:gd name="connsiteX324" fmla="*/ 315593 w 12191995"/>
              <a:gd name="connsiteY324" fmla="*/ 3362349 h 6875997"/>
              <a:gd name="connsiteX325" fmla="*/ 315593 w 12191995"/>
              <a:gd name="connsiteY325" fmla="*/ 3396556 h 6875997"/>
              <a:gd name="connsiteX326" fmla="*/ 1 w 12191995"/>
              <a:gd name="connsiteY326" fmla="*/ 3396556 h 6875997"/>
              <a:gd name="connsiteX327" fmla="*/ 1 w 12191995"/>
              <a:gd name="connsiteY327" fmla="*/ 3400156 h 6875997"/>
              <a:gd name="connsiteX328" fmla="*/ 315593 w 12191995"/>
              <a:gd name="connsiteY328" fmla="*/ 3400156 h 6875997"/>
              <a:gd name="connsiteX329" fmla="*/ 315593 w 12191995"/>
              <a:gd name="connsiteY329" fmla="*/ 3434363 h 6875997"/>
              <a:gd name="connsiteX330" fmla="*/ 349802 w 12191995"/>
              <a:gd name="connsiteY330" fmla="*/ 3434363 h 6875997"/>
              <a:gd name="connsiteX331" fmla="*/ 349802 w 12191995"/>
              <a:gd name="connsiteY331" fmla="*/ 4081686 h 6875997"/>
              <a:gd name="connsiteX332" fmla="*/ 315593 w 12191995"/>
              <a:gd name="connsiteY332" fmla="*/ 4081686 h 6875997"/>
              <a:gd name="connsiteX333" fmla="*/ 315593 w 12191995"/>
              <a:gd name="connsiteY333" fmla="*/ 4115893 h 6875997"/>
              <a:gd name="connsiteX334" fmla="*/ 1 w 12191995"/>
              <a:gd name="connsiteY334" fmla="*/ 4115893 h 6875997"/>
              <a:gd name="connsiteX335" fmla="*/ 1 w 12191995"/>
              <a:gd name="connsiteY335" fmla="*/ 4119493 h 6875997"/>
              <a:gd name="connsiteX336" fmla="*/ 315593 w 12191995"/>
              <a:gd name="connsiteY336" fmla="*/ 4119493 h 6875997"/>
              <a:gd name="connsiteX337" fmla="*/ 315593 w 12191995"/>
              <a:gd name="connsiteY337" fmla="*/ 4153700 h 6875997"/>
              <a:gd name="connsiteX338" fmla="*/ 349802 w 12191995"/>
              <a:gd name="connsiteY338" fmla="*/ 4153700 h 6875997"/>
              <a:gd name="connsiteX339" fmla="*/ 349802 w 12191995"/>
              <a:gd name="connsiteY339" fmla="*/ 4801024 h 6875997"/>
              <a:gd name="connsiteX340" fmla="*/ 315592 w 12191995"/>
              <a:gd name="connsiteY340" fmla="*/ 4801024 h 6875997"/>
              <a:gd name="connsiteX341" fmla="*/ 315592 w 12191995"/>
              <a:gd name="connsiteY341" fmla="*/ 4835231 h 6875997"/>
              <a:gd name="connsiteX342" fmla="*/ 0 w 12191995"/>
              <a:gd name="connsiteY342" fmla="*/ 4835231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387606" y="5558169"/>
                </a:moveTo>
                <a:lnTo>
                  <a:pt x="1034211" y="5558169"/>
                </a:lnTo>
                <a:lnTo>
                  <a:pt x="1034211" y="5592376"/>
                </a:lnTo>
                <a:lnTo>
                  <a:pt x="1068421" y="5592376"/>
                </a:lnTo>
                <a:lnTo>
                  <a:pt x="1068421" y="6239697"/>
                </a:lnTo>
                <a:lnTo>
                  <a:pt x="1034209" y="6239697"/>
                </a:lnTo>
                <a:lnTo>
                  <a:pt x="1034209" y="6273904"/>
                </a:lnTo>
                <a:lnTo>
                  <a:pt x="387605" y="6273904"/>
                </a:lnTo>
                <a:lnTo>
                  <a:pt x="387605" y="6239697"/>
                </a:lnTo>
                <a:lnTo>
                  <a:pt x="353402" y="6239697"/>
                </a:lnTo>
                <a:lnTo>
                  <a:pt x="353402" y="5592376"/>
                </a:lnTo>
                <a:lnTo>
                  <a:pt x="387606" y="5592376"/>
                </a:lnTo>
                <a:close/>
                <a:moveTo>
                  <a:pt x="0" y="5558169"/>
                </a:moveTo>
                <a:lnTo>
                  <a:pt x="315592" y="5558169"/>
                </a:lnTo>
                <a:lnTo>
                  <a:pt x="315592" y="5592376"/>
                </a:lnTo>
                <a:lnTo>
                  <a:pt x="349802" y="5592376"/>
                </a:lnTo>
                <a:lnTo>
                  <a:pt x="349802" y="6239697"/>
                </a:lnTo>
                <a:lnTo>
                  <a:pt x="315591" y="6239697"/>
                </a:lnTo>
                <a:lnTo>
                  <a:pt x="315591" y="6273904"/>
                </a:lnTo>
                <a:lnTo>
                  <a:pt x="0" y="6273904"/>
                </a:lnTo>
                <a:close/>
                <a:moveTo>
                  <a:pt x="387606" y="4838831"/>
                </a:moveTo>
                <a:lnTo>
                  <a:pt x="1034211" y="4838831"/>
                </a:lnTo>
                <a:lnTo>
                  <a:pt x="1034211" y="4873038"/>
                </a:lnTo>
                <a:lnTo>
                  <a:pt x="1068421" y="4873038"/>
                </a:lnTo>
                <a:lnTo>
                  <a:pt x="1068421" y="5520362"/>
                </a:lnTo>
                <a:lnTo>
                  <a:pt x="1034211" y="5520362"/>
                </a:lnTo>
                <a:lnTo>
                  <a:pt x="1034211" y="5554569"/>
                </a:lnTo>
                <a:lnTo>
                  <a:pt x="387606" y="5554569"/>
                </a:lnTo>
                <a:lnTo>
                  <a:pt x="387606" y="5520362"/>
                </a:lnTo>
                <a:lnTo>
                  <a:pt x="353402" y="5520362"/>
                </a:lnTo>
                <a:lnTo>
                  <a:pt x="353402" y="4873038"/>
                </a:lnTo>
                <a:lnTo>
                  <a:pt x="387606" y="4873038"/>
                </a:lnTo>
                <a:close/>
                <a:moveTo>
                  <a:pt x="0" y="4838831"/>
                </a:moveTo>
                <a:lnTo>
                  <a:pt x="315592" y="4838831"/>
                </a:lnTo>
                <a:lnTo>
                  <a:pt x="315592" y="4873038"/>
                </a:lnTo>
                <a:lnTo>
                  <a:pt x="349802" y="4873038"/>
                </a:lnTo>
                <a:lnTo>
                  <a:pt x="349802" y="5520362"/>
                </a:lnTo>
                <a:lnTo>
                  <a:pt x="315592" y="5520362"/>
                </a:lnTo>
                <a:lnTo>
                  <a:pt x="315592" y="5554569"/>
                </a:lnTo>
                <a:lnTo>
                  <a:pt x="0" y="5554569"/>
                </a:lnTo>
                <a:close/>
                <a:moveTo>
                  <a:pt x="387607" y="4119493"/>
                </a:moveTo>
                <a:lnTo>
                  <a:pt x="1034211" y="4119493"/>
                </a:lnTo>
                <a:lnTo>
                  <a:pt x="1034211" y="4153700"/>
                </a:lnTo>
                <a:lnTo>
                  <a:pt x="1068421" y="4153700"/>
                </a:lnTo>
                <a:lnTo>
                  <a:pt x="1068421" y="4801024"/>
                </a:lnTo>
                <a:lnTo>
                  <a:pt x="1034211" y="4801024"/>
                </a:lnTo>
                <a:lnTo>
                  <a:pt x="1034211" y="4835231"/>
                </a:lnTo>
                <a:lnTo>
                  <a:pt x="387606" y="4835231"/>
                </a:lnTo>
                <a:lnTo>
                  <a:pt x="387606" y="4801024"/>
                </a:lnTo>
                <a:lnTo>
                  <a:pt x="353402" y="4801024"/>
                </a:lnTo>
                <a:lnTo>
                  <a:pt x="353402" y="4153700"/>
                </a:lnTo>
                <a:lnTo>
                  <a:pt x="387607" y="4153700"/>
                </a:lnTo>
                <a:close/>
                <a:moveTo>
                  <a:pt x="387607" y="3400156"/>
                </a:moveTo>
                <a:lnTo>
                  <a:pt x="1034211" y="3400156"/>
                </a:lnTo>
                <a:lnTo>
                  <a:pt x="1034211" y="3434363"/>
                </a:lnTo>
                <a:lnTo>
                  <a:pt x="1068421" y="3434363"/>
                </a:lnTo>
                <a:lnTo>
                  <a:pt x="1068421" y="4081686"/>
                </a:lnTo>
                <a:lnTo>
                  <a:pt x="1034211" y="4081686"/>
                </a:lnTo>
                <a:lnTo>
                  <a:pt x="1034211" y="4115893"/>
                </a:lnTo>
                <a:lnTo>
                  <a:pt x="387607" y="4115893"/>
                </a:lnTo>
                <a:lnTo>
                  <a:pt x="387607" y="4081686"/>
                </a:lnTo>
                <a:lnTo>
                  <a:pt x="353402" y="4081686"/>
                </a:lnTo>
                <a:lnTo>
                  <a:pt x="353402" y="3434363"/>
                </a:lnTo>
                <a:lnTo>
                  <a:pt x="387607" y="3434363"/>
                </a:lnTo>
                <a:close/>
                <a:moveTo>
                  <a:pt x="387606" y="2680820"/>
                </a:moveTo>
                <a:lnTo>
                  <a:pt x="1034211" y="2680820"/>
                </a:lnTo>
                <a:lnTo>
                  <a:pt x="1034211" y="2715026"/>
                </a:lnTo>
                <a:lnTo>
                  <a:pt x="1068421" y="2715026"/>
                </a:lnTo>
                <a:lnTo>
                  <a:pt x="1068421" y="3362349"/>
                </a:lnTo>
                <a:lnTo>
                  <a:pt x="1034211" y="3362349"/>
                </a:lnTo>
                <a:lnTo>
                  <a:pt x="1034211" y="3396556"/>
                </a:lnTo>
                <a:lnTo>
                  <a:pt x="387607" y="3396556"/>
                </a:lnTo>
                <a:lnTo>
                  <a:pt x="387607" y="3362349"/>
                </a:lnTo>
                <a:lnTo>
                  <a:pt x="353402" y="3362349"/>
                </a:lnTo>
                <a:lnTo>
                  <a:pt x="353402" y="2715026"/>
                </a:lnTo>
                <a:lnTo>
                  <a:pt x="387606" y="2715026"/>
                </a:lnTo>
                <a:close/>
                <a:moveTo>
                  <a:pt x="387608" y="1961483"/>
                </a:moveTo>
                <a:lnTo>
                  <a:pt x="1034213" y="1961483"/>
                </a:lnTo>
                <a:lnTo>
                  <a:pt x="1034213" y="1995689"/>
                </a:lnTo>
                <a:lnTo>
                  <a:pt x="1068421" y="1995689"/>
                </a:lnTo>
                <a:lnTo>
                  <a:pt x="1068421" y="2643013"/>
                </a:lnTo>
                <a:lnTo>
                  <a:pt x="1034211" y="2643013"/>
                </a:lnTo>
                <a:lnTo>
                  <a:pt x="1034211" y="2677220"/>
                </a:lnTo>
                <a:lnTo>
                  <a:pt x="387606" y="2677220"/>
                </a:lnTo>
                <a:lnTo>
                  <a:pt x="387606" y="2643013"/>
                </a:lnTo>
                <a:lnTo>
                  <a:pt x="353402" y="2643013"/>
                </a:lnTo>
                <a:lnTo>
                  <a:pt x="353402" y="1995689"/>
                </a:lnTo>
                <a:lnTo>
                  <a:pt x="387608" y="1995689"/>
                </a:lnTo>
                <a:close/>
                <a:moveTo>
                  <a:pt x="387608" y="1242144"/>
                </a:moveTo>
                <a:lnTo>
                  <a:pt x="1034213" y="1242144"/>
                </a:lnTo>
                <a:lnTo>
                  <a:pt x="1034213" y="1276351"/>
                </a:lnTo>
                <a:lnTo>
                  <a:pt x="1068421" y="1276351"/>
                </a:lnTo>
                <a:lnTo>
                  <a:pt x="1068421" y="1923675"/>
                </a:lnTo>
                <a:lnTo>
                  <a:pt x="1034213" y="1923675"/>
                </a:lnTo>
                <a:lnTo>
                  <a:pt x="1034213" y="1957883"/>
                </a:lnTo>
                <a:lnTo>
                  <a:pt x="387608" y="1957883"/>
                </a:lnTo>
                <a:lnTo>
                  <a:pt x="387608" y="1923675"/>
                </a:lnTo>
                <a:lnTo>
                  <a:pt x="353402" y="1923675"/>
                </a:lnTo>
                <a:lnTo>
                  <a:pt x="353402" y="1276351"/>
                </a:lnTo>
                <a:lnTo>
                  <a:pt x="387608" y="1276351"/>
                </a:lnTo>
                <a:close/>
                <a:moveTo>
                  <a:pt x="387607" y="522805"/>
                </a:moveTo>
                <a:lnTo>
                  <a:pt x="1034211" y="522805"/>
                </a:lnTo>
                <a:lnTo>
                  <a:pt x="1034211" y="557012"/>
                </a:lnTo>
                <a:lnTo>
                  <a:pt x="1068421" y="557012"/>
                </a:lnTo>
                <a:lnTo>
                  <a:pt x="1068421" y="1204337"/>
                </a:lnTo>
                <a:lnTo>
                  <a:pt x="1034213" y="1204337"/>
                </a:lnTo>
                <a:lnTo>
                  <a:pt x="1034213" y="1238545"/>
                </a:lnTo>
                <a:lnTo>
                  <a:pt x="387608" y="1238545"/>
                </a:lnTo>
                <a:lnTo>
                  <a:pt x="387608" y="1204337"/>
                </a:lnTo>
                <a:lnTo>
                  <a:pt x="353402" y="1204337"/>
                </a:lnTo>
                <a:lnTo>
                  <a:pt x="353402" y="557012"/>
                </a:lnTo>
                <a:lnTo>
                  <a:pt x="387607" y="557012"/>
                </a:lnTo>
                <a:close/>
                <a:moveTo>
                  <a:pt x="1072021" y="0"/>
                </a:moveTo>
                <a:lnTo>
                  <a:pt x="1152939" y="0"/>
                </a:lnTo>
                <a:lnTo>
                  <a:pt x="1152939" y="6"/>
                </a:lnTo>
                <a:lnTo>
                  <a:pt x="12191995" y="6"/>
                </a:lnTo>
                <a:lnTo>
                  <a:pt x="12191995" y="6875997"/>
                </a:lnTo>
                <a:lnTo>
                  <a:pt x="11" y="6875997"/>
                </a:lnTo>
                <a:lnTo>
                  <a:pt x="11" y="6875990"/>
                </a:lnTo>
                <a:lnTo>
                  <a:pt x="0" y="6875990"/>
                </a:lnTo>
                <a:lnTo>
                  <a:pt x="0" y="6277504"/>
                </a:lnTo>
                <a:lnTo>
                  <a:pt x="315591" y="6277504"/>
                </a:lnTo>
                <a:lnTo>
                  <a:pt x="315591" y="6311711"/>
                </a:lnTo>
                <a:lnTo>
                  <a:pt x="349802" y="6311711"/>
                </a:lnTo>
                <a:lnTo>
                  <a:pt x="349802" y="6857996"/>
                </a:lnTo>
                <a:lnTo>
                  <a:pt x="353402" y="6857996"/>
                </a:lnTo>
                <a:lnTo>
                  <a:pt x="353402" y="6311711"/>
                </a:lnTo>
                <a:lnTo>
                  <a:pt x="387605" y="6311711"/>
                </a:lnTo>
                <a:lnTo>
                  <a:pt x="387605" y="6277504"/>
                </a:lnTo>
                <a:lnTo>
                  <a:pt x="1034209" y="6277504"/>
                </a:lnTo>
                <a:lnTo>
                  <a:pt x="1034209" y="6311711"/>
                </a:lnTo>
                <a:lnTo>
                  <a:pt x="1068421" y="6311711"/>
                </a:lnTo>
                <a:lnTo>
                  <a:pt x="1068421" y="6857996"/>
                </a:lnTo>
                <a:lnTo>
                  <a:pt x="1072021" y="6857996"/>
                </a:lnTo>
                <a:lnTo>
                  <a:pt x="1072021" y="6311711"/>
                </a:lnTo>
                <a:lnTo>
                  <a:pt x="1106224" y="6311711"/>
                </a:lnTo>
                <a:lnTo>
                  <a:pt x="1106224" y="6239697"/>
                </a:lnTo>
                <a:lnTo>
                  <a:pt x="1072021" y="6239697"/>
                </a:lnTo>
                <a:lnTo>
                  <a:pt x="1072021" y="5592376"/>
                </a:lnTo>
                <a:lnTo>
                  <a:pt x="1106225" y="5592376"/>
                </a:lnTo>
                <a:lnTo>
                  <a:pt x="1106225" y="5520362"/>
                </a:lnTo>
                <a:lnTo>
                  <a:pt x="1072021" y="5520362"/>
                </a:lnTo>
                <a:lnTo>
                  <a:pt x="1072021" y="4873038"/>
                </a:lnTo>
                <a:lnTo>
                  <a:pt x="1106225" y="4873038"/>
                </a:lnTo>
                <a:lnTo>
                  <a:pt x="1106225" y="4801024"/>
                </a:lnTo>
                <a:lnTo>
                  <a:pt x="1072021" y="4801024"/>
                </a:lnTo>
                <a:lnTo>
                  <a:pt x="1072021" y="4153700"/>
                </a:lnTo>
                <a:lnTo>
                  <a:pt x="1106226" y="4153700"/>
                </a:lnTo>
                <a:lnTo>
                  <a:pt x="1106226" y="4081686"/>
                </a:lnTo>
                <a:lnTo>
                  <a:pt x="1072021" y="4081686"/>
                </a:lnTo>
                <a:lnTo>
                  <a:pt x="1072021" y="3434363"/>
                </a:lnTo>
                <a:lnTo>
                  <a:pt x="1106226" y="3434363"/>
                </a:lnTo>
                <a:lnTo>
                  <a:pt x="1106226" y="3362349"/>
                </a:lnTo>
                <a:lnTo>
                  <a:pt x="1072021" y="3362349"/>
                </a:lnTo>
                <a:lnTo>
                  <a:pt x="1072021" y="2715026"/>
                </a:lnTo>
                <a:lnTo>
                  <a:pt x="1106225" y="2715026"/>
                </a:lnTo>
                <a:lnTo>
                  <a:pt x="1106225" y="2643013"/>
                </a:lnTo>
                <a:lnTo>
                  <a:pt x="1072021" y="2643013"/>
                </a:lnTo>
                <a:lnTo>
                  <a:pt x="1072021" y="1995689"/>
                </a:lnTo>
                <a:lnTo>
                  <a:pt x="1106227" y="1995689"/>
                </a:lnTo>
                <a:lnTo>
                  <a:pt x="1106227" y="1923675"/>
                </a:lnTo>
                <a:lnTo>
                  <a:pt x="1072021" y="1923675"/>
                </a:lnTo>
                <a:lnTo>
                  <a:pt x="1072021" y="1276351"/>
                </a:lnTo>
                <a:lnTo>
                  <a:pt x="1106227" y="1276351"/>
                </a:lnTo>
                <a:lnTo>
                  <a:pt x="1106227" y="1204337"/>
                </a:lnTo>
                <a:lnTo>
                  <a:pt x="1072021" y="1204337"/>
                </a:lnTo>
                <a:lnTo>
                  <a:pt x="1072021" y="557012"/>
                </a:lnTo>
                <a:lnTo>
                  <a:pt x="1106226" y="557012"/>
                </a:lnTo>
                <a:lnTo>
                  <a:pt x="1106226" y="484998"/>
                </a:lnTo>
                <a:lnTo>
                  <a:pt x="1072021" y="484998"/>
                </a:lnTo>
                <a:close/>
                <a:moveTo>
                  <a:pt x="353402" y="0"/>
                </a:moveTo>
                <a:lnTo>
                  <a:pt x="1068421" y="0"/>
                </a:lnTo>
                <a:lnTo>
                  <a:pt x="1068421" y="484998"/>
                </a:lnTo>
                <a:lnTo>
                  <a:pt x="1034211" y="484998"/>
                </a:lnTo>
                <a:lnTo>
                  <a:pt x="1034211" y="519205"/>
                </a:lnTo>
                <a:lnTo>
                  <a:pt x="387607" y="519205"/>
                </a:lnTo>
                <a:lnTo>
                  <a:pt x="387607" y="484998"/>
                </a:lnTo>
                <a:lnTo>
                  <a:pt x="353402" y="484998"/>
                </a:lnTo>
                <a:close/>
                <a:moveTo>
                  <a:pt x="0" y="0"/>
                </a:moveTo>
                <a:lnTo>
                  <a:pt x="349802" y="0"/>
                </a:lnTo>
                <a:lnTo>
                  <a:pt x="349802" y="484998"/>
                </a:lnTo>
                <a:lnTo>
                  <a:pt x="315593" y="484998"/>
                </a:lnTo>
                <a:lnTo>
                  <a:pt x="315593" y="519205"/>
                </a:lnTo>
                <a:lnTo>
                  <a:pt x="1" y="519205"/>
                </a:lnTo>
                <a:lnTo>
                  <a:pt x="1" y="522805"/>
                </a:lnTo>
                <a:lnTo>
                  <a:pt x="315593" y="522805"/>
                </a:lnTo>
                <a:lnTo>
                  <a:pt x="315593" y="557012"/>
                </a:lnTo>
                <a:lnTo>
                  <a:pt x="349802" y="557012"/>
                </a:lnTo>
                <a:lnTo>
                  <a:pt x="349802" y="1204337"/>
                </a:lnTo>
                <a:lnTo>
                  <a:pt x="315594" y="1204337"/>
                </a:lnTo>
                <a:lnTo>
                  <a:pt x="315594" y="1238545"/>
                </a:lnTo>
                <a:lnTo>
                  <a:pt x="1" y="1238545"/>
                </a:lnTo>
                <a:lnTo>
                  <a:pt x="1" y="1242144"/>
                </a:lnTo>
                <a:lnTo>
                  <a:pt x="315594" y="1242144"/>
                </a:lnTo>
                <a:lnTo>
                  <a:pt x="315594" y="1276351"/>
                </a:lnTo>
                <a:lnTo>
                  <a:pt x="349802" y="1276351"/>
                </a:lnTo>
                <a:lnTo>
                  <a:pt x="349802" y="1923675"/>
                </a:lnTo>
                <a:lnTo>
                  <a:pt x="315594" y="1923675"/>
                </a:lnTo>
                <a:lnTo>
                  <a:pt x="315594" y="1957883"/>
                </a:lnTo>
                <a:lnTo>
                  <a:pt x="1" y="1957883"/>
                </a:lnTo>
                <a:lnTo>
                  <a:pt x="1" y="1961483"/>
                </a:lnTo>
                <a:lnTo>
                  <a:pt x="315594" y="1961483"/>
                </a:lnTo>
                <a:lnTo>
                  <a:pt x="315594" y="1995689"/>
                </a:lnTo>
                <a:lnTo>
                  <a:pt x="349802" y="1995689"/>
                </a:lnTo>
                <a:lnTo>
                  <a:pt x="349802" y="2643013"/>
                </a:lnTo>
                <a:lnTo>
                  <a:pt x="315592" y="2643013"/>
                </a:lnTo>
                <a:lnTo>
                  <a:pt x="315592" y="2677220"/>
                </a:lnTo>
                <a:lnTo>
                  <a:pt x="1" y="2677220"/>
                </a:lnTo>
                <a:lnTo>
                  <a:pt x="1" y="2680820"/>
                </a:lnTo>
                <a:lnTo>
                  <a:pt x="315592" y="2680820"/>
                </a:lnTo>
                <a:lnTo>
                  <a:pt x="315592" y="2715026"/>
                </a:lnTo>
                <a:lnTo>
                  <a:pt x="349802" y="2715026"/>
                </a:lnTo>
                <a:lnTo>
                  <a:pt x="349802" y="3362349"/>
                </a:lnTo>
                <a:lnTo>
                  <a:pt x="315593" y="3362349"/>
                </a:lnTo>
                <a:lnTo>
                  <a:pt x="315593" y="3396556"/>
                </a:lnTo>
                <a:lnTo>
                  <a:pt x="1" y="3396556"/>
                </a:lnTo>
                <a:lnTo>
                  <a:pt x="1" y="3400156"/>
                </a:lnTo>
                <a:lnTo>
                  <a:pt x="315593" y="3400156"/>
                </a:lnTo>
                <a:lnTo>
                  <a:pt x="315593" y="3434363"/>
                </a:lnTo>
                <a:lnTo>
                  <a:pt x="349802" y="3434363"/>
                </a:lnTo>
                <a:lnTo>
                  <a:pt x="349802" y="4081686"/>
                </a:lnTo>
                <a:lnTo>
                  <a:pt x="315593" y="4081686"/>
                </a:lnTo>
                <a:lnTo>
                  <a:pt x="315593" y="4115893"/>
                </a:lnTo>
                <a:lnTo>
                  <a:pt x="1" y="4115893"/>
                </a:lnTo>
                <a:lnTo>
                  <a:pt x="1" y="4119493"/>
                </a:lnTo>
                <a:lnTo>
                  <a:pt x="315593" y="4119493"/>
                </a:lnTo>
                <a:lnTo>
                  <a:pt x="315593" y="4153700"/>
                </a:lnTo>
                <a:lnTo>
                  <a:pt x="349802" y="4153700"/>
                </a:lnTo>
                <a:lnTo>
                  <a:pt x="349802" y="4801024"/>
                </a:lnTo>
                <a:lnTo>
                  <a:pt x="315592" y="4801024"/>
                </a:lnTo>
                <a:lnTo>
                  <a:pt x="315592" y="4835231"/>
                </a:lnTo>
                <a:lnTo>
                  <a:pt x="0" y="4835231"/>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nl-NL" noProof="0"/>
              <a:t>Klik op het pictogram als u een afbeelding wilt toevoegen</a:t>
            </a:r>
            <a:endParaRPr lang="nl-NL" noProof="0" dirty="0"/>
          </a:p>
        </p:txBody>
      </p:sp>
      <p:sp>
        <p:nvSpPr>
          <p:cNvPr id="2" name="Titel 1">
            <a:extLst>
              <a:ext uri="{FF2B5EF4-FFF2-40B4-BE49-F238E27FC236}">
                <a16:creationId xmlns:a16="http://schemas.microsoft.com/office/drawing/2014/main" id="{BA6D52F5-096C-A444-9DE0-B9963C23AB1F}"/>
              </a:ext>
            </a:extLst>
          </p:cNvPr>
          <p:cNvSpPr>
            <a:spLocks noGrp="1"/>
          </p:cNvSpPr>
          <p:nvPr>
            <p:ph type="title"/>
          </p:nvPr>
        </p:nvSpPr>
        <p:spPr/>
        <p:txBody>
          <a:bodyPr/>
          <a:lstStyle>
            <a:lvl1pPr>
              <a:defRPr>
                <a:solidFill>
                  <a:schemeClr val="bg1"/>
                </a:solidFill>
              </a:defRPr>
            </a:lvl1pPr>
          </a:lstStyle>
          <a:p>
            <a:r>
              <a:rPr lang="nl-NL" noProof="0"/>
              <a:t>Klik om stijl te bewerken</a:t>
            </a:r>
            <a:endParaRPr lang="nl-NL" noProof="0" dirty="0"/>
          </a:p>
        </p:txBody>
      </p:sp>
      <p:grpSp>
        <p:nvGrpSpPr>
          <p:cNvPr id="18" name="Groep 17">
            <a:extLst>
              <a:ext uri="{FF2B5EF4-FFF2-40B4-BE49-F238E27FC236}">
                <a16:creationId xmlns:a16="http://schemas.microsoft.com/office/drawing/2014/main" id="{3D3DDFB3-04A2-B044-9B6F-46E08B365753}"/>
              </a:ext>
            </a:extLst>
          </p:cNvPr>
          <p:cNvGrpSpPr/>
          <p:nvPr userDrawn="1"/>
        </p:nvGrpSpPr>
        <p:grpSpPr>
          <a:xfrm>
            <a:off x="12443133" y="-1"/>
            <a:ext cx="2670175" cy="6858001"/>
            <a:chOff x="12443133" y="-1"/>
            <a:chExt cx="2670175" cy="6858001"/>
          </a:xfrm>
        </p:grpSpPr>
        <p:sp>
          <p:nvSpPr>
            <p:cNvPr id="19" name="Tekstvak 18">
              <a:extLst>
                <a:ext uri="{FF2B5EF4-FFF2-40B4-BE49-F238E27FC236}">
                  <a16:creationId xmlns:a16="http://schemas.microsoft.com/office/drawing/2014/main" id="{77F215E7-B962-5D42-986E-EA5027A42CE8}"/>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r>
                <a:rPr lang="nl-NL" sz="1200" b="0" i="0" u="none" baseline="0" noProof="0" dirty="0">
                  <a:solidFill>
                    <a:schemeClr val="tx2"/>
                  </a:solidFill>
                </a:rPr>
                <a:t>De foto wordt automatisch bijgesneden. Als je de foto anders wilt bijsnijden, klik je met de rechtermuisknop op de foto en kies je Bijsnijden.</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nl-NL" sz="1200" b="0" i="0" u="none" baseline="0" noProof="0" dirty="0">
                  <a:solidFill>
                    <a:schemeClr val="tx2"/>
                  </a:solidFill>
                  <a:latin typeface="+mn-lt"/>
                  <a:cs typeface="+mn-cs"/>
                </a:rPr>
                <a:t>Soms wordt de foto over de tekst geplaatst. Klik dan met je rechter- muisknop op de afbeelding en kies ‘Naar Achtergrond’ en nogmaals ‘Naar Achtergrond’.</a:t>
              </a:r>
            </a:p>
          </p:txBody>
        </p:sp>
        <p:pic>
          <p:nvPicPr>
            <p:cNvPr id="20" name="Afbeelding 19">
              <a:extLst>
                <a:ext uri="{FF2B5EF4-FFF2-40B4-BE49-F238E27FC236}">
                  <a16:creationId xmlns:a16="http://schemas.microsoft.com/office/drawing/2014/main" id="{B0E4B36C-9FDD-6344-9DF1-811EAE54FF9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98680" y="377070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fbeelding 20">
              <a:extLst>
                <a:ext uri="{FF2B5EF4-FFF2-40B4-BE49-F238E27FC236}">
                  <a16:creationId xmlns:a16="http://schemas.microsoft.com/office/drawing/2014/main" id="{DB300DDD-19DB-F344-A6D2-77939D5D8163}"/>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kstvak 13">
            <a:extLst>
              <a:ext uri="{FF2B5EF4-FFF2-40B4-BE49-F238E27FC236}">
                <a16:creationId xmlns:a16="http://schemas.microsoft.com/office/drawing/2014/main" id="{AD9CB006-C086-374A-94FB-C23921761986}"/>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5" name="Afbeelding 14">
            <a:extLst>
              <a:ext uri="{FF2B5EF4-FFF2-40B4-BE49-F238E27FC236}">
                <a16:creationId xmlns:a16="http://schemas.microsoft.com/office/drawing/2014/main" id="{62A52BEB-4F24-D948-A0F0-F56940119A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25"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26" name="Test" hidden="1"/>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28" name="Test" hidden="1"/>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272324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 Header - Imag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D19EDF3D-5C28-402D-8454-98945BF99191}"/>
              </a:ext>
            </a:extLst>
          </p:cNvPr>
          <p:cNvSpPr>
            <a:spLocks noGrp="1"/>
          </p:cNvSpPr>
          <p:nvPr>
            <p:ph type="pic" sz="quarter" idx="13"/>
          </p:nvPr>
        </p:nvSpPr>
        <p:spPr>
          <a:xfrm>
            <a:off x="5" y="0"/>
            <a:ext cx="12191995" cy="6875997"/>
          </a:xfrm>
          <a:custGeom>
            <a:avLst/>
            <a:gdLst>
              <a:gd name="connsiteX0" fmla="*/ 11039468 w 12191995"/>
              <a:gd name="connsiteY0" fmla="*/ 6562722 h 6875997"/>
              <a:gd name="connsiteX1" fmla="*/ 11033982 w 12191995"/>
              <a:gd name="connsiteY1" fmla="*/ 6564080 h 6875997"/>
              <a:gd name="connsiteX2" fmla="*/ 10915338 w 12191995"/>
              <a:gd name="connsiteY2" fmla="*/ 6583760 h 6875997"/>
              <a:gd name="connsiteX3" fmla="*/ 10909852 w 12191995"/>
              <a:gd name="connsiteY3" fmla="*/ 6585796 h 6875997"/>
              <a:gd name="connsiteX4" fmla="*/ 10878991 w 12191995"/>
              <a:gd name="connsiteY4" fmla="*/ 6608869 h 6875997"/>
              <a:gd name="connsiteX5" fmla="*/ 10993519 w 12191995"/>
              <a:gd name="connsiteY5" fmla="*/ 6608869 h 6875997"/>
              <a:gd name="connsiteX6" fmla="*/ 10981861 w 12191995"/>
              <a:gd name="connsiteY6" fmla="*/ 6615655 h 6875997"/>
              <a:gd name="connsiteX7" fmla="*/ 10894764 w 12191995"/>
              <a:gd name="connsiteY7" fmla="*/ 6630585 h 6875997"/>
              <a:gd name="connsiteX8" fmla="*/ 10889278 w 12191995"/>
              <a:gd name="connsiteY8" fmla="*/ 6632621 h 6875997"/>
              <a:gd name="connsiteX9" fmla="*/ 10868018 w 12191995"/>
              <a:gd name="connsiteY9" fmla="*/ 6648908 h 6875997"/>
              <a:gd name="connsiteX10" fmla="*/ 10937284 w 12191995"/>
              <a:gd name="connsiteY10" fmla="*/ 6644157 h 6875997"/>
              <a:gd name="connsiteX11" fmla="*/ 11039468 w 12191995"/>
              <a:gd name="connsiteY11" fmla="*/ 6562722 h 6875997"/>
              <a:gd name="connsiteX12" fmla="*/ 10791888 w 12191995"/>
              <a:gd name="connsiteY12" fmla="*/ 6557959 h 6875997"/>
              <a:gd name="connsiteX13" fmla="*/ 10790507 w 12191995"/>
              <a:gd name="connsiteY13" fmla="*/ 6594018 h 6875997"/>
              <a:gd name="connsiteX14" fmla="*/ 10866431 w 12191995"/>
              <a:gd name="connsiteY14" fmla="*/ 6648447 h 6875997"/>
              <a:gd name="connsiteX15" fmla="*/ 10866431 w 12191995"/>
              <a:gd name="connsiteY15" fmla="*/ 6557959 h 6875997"/>
              <a:gd name="connsiteX16" fmla="*/ 10791888 w 12191995"/>
              <a:gd name="connsiteY16" fmla="*/ 6557959 h 6875997"/>
              <a:gd name="connsiteX17" fmla="*/ 11578425 w 12191995"/>
              <a:gd name="connsiteY17" fmla="*/ 6519858 h 6875997"/>
              <a:gd name="connsiteX18" fmla="*/ 11604619 w 12191995"/>
              <a:gd name="connsiteY18" fmla="*/ 6543009 h 6875997"/>
              <a:gd name="connsiteX19" fmla="*/ 11599918 w 12191995"/>
              <a:gd name="connsiteY19" fmla="*/ 6551608 h 6875997"/>
              <a:gd name="connsiteX20" fmla="*/ 11552231 w 12191995"/>
              <a:gd name="connsiteY20" fmla="*/ 6551608 h 6875997"/>
              <a:gd name="connsiteX21" fmla="*/ 11552903 w 12191995"/>
              <a:gd name="connsiteY21" fmla="*/ 6543671 h 6875997"/>
              <a:gd name="connsiteX22" fmla="*/ 11578425 w 12191995"/>
              <a:gd name="connsiteY22" fmla="*/ 6519858 h 6875997"/>
              <a:gd name="connsiteX23" fmla="*/ 11218855 w 12191995"/>
              <a:gd name="connsiteY23" fmla="*/ 6519858 h 6875997"/>
              <a:gd name="connsiteX24" fmla="*/ 11245843 w 12191995"/>
              <a:gd name="connsiteY24" fmla="*/ 6543009 h 6875997"/>
              <a:gd name="connsiteX25" fmla="*/ 11240307 w 12191995"/>
              <a:gd name="connsiteY25" fmla="*/ 6551608 h 6875997"/>
              <a:gd name="connsiteX26" fmla="*/ 11191868 w 12191995"/>
              <a:gd name="connsiteY26" fmla="*/ 6551608 h 6875997"/>
              <a:gd name="connsiteX27" fmla="*/ 11191868 w 12191995"/>
              <a:gd name="connsiteY27" fmla="*/ 6543671 h 6875997"/>
              <a:gd name="connsiteX28" fmla="*/ 11218855 w 12191995"/>
              <a:gd name="connsiteY28" fmla="*/ 6519858 h 6875997"/>
              <a:gd name="connsiteX29" fmla="*/ 11625256 w 12191995"/>
              <a:gd name="connsiteY29" fmla="*/ 6503984 h 6875997"/>
              <a:gd name="connsiteX30" fmla="*/ 11640376 w 12191995"/>
              <a:gd name="connsiteY30" fmla="*/ 6520415 h 6875997"/>
              <a:gd name="connsiteX31" fmla="*/ 11674052 w 12191995"/>
              <a:gd name="connsiteY31" fmla="*/ 6520415 h 6875997"/>
              <a:gd name="connsiteX32" fmla="*/ 11674052 w 12191995"/>
              <a:gd name="connsiteY32" fmla="*/ 6613522 h 6875997"/>
              <a:gd name="connsiteX33" fmla="*/ 11700169 w 12191995"/>
              <a:gd name="connsiteY33" fmla="*/ 6613522 h 6875997"/>
              <a:gd name="connsiteX34" fmla="*/ 11700169 w 12191995"/>
              <a:gd name="connsiteY34" fmla="*/ 6520415 h 6875997"/>
              <a:gd name="connsiteX35" fmla="*/ 11737969 w 12191995"/>
              <a:gd name="connsiteY35" fmla="*/ 6520415 h 6875997"/>
              <a:gd name="connsiteX36" fmla="*/ 11737969 w 12191995"/>
              <a:gd name="connsiteY36" fmla="*/ 6503984 h 6875997"/>
              <a:gd name="connsiteX37" fmla="*/ 11625256 w 12191995"/>
              <a:gd name="connsiteY37" fmla="*/ 6503984 h 6875997"/>
              <a:gd name="connsiteX38" fmla="*/ 11426949 w 12191995"/>
              <a:gd name="connsiteY38" fmla="*/ 6503984 h 6875997"/>
              <a:gd name="connsiteX39" fmla="*/ 11407768 w 12191995"/>
              <a:gd name="connsiteY39" fmla="*/ 6523153 h 6875997"/>
              <a:gd name="connsiteX40" fmla="*/ 11407768 w 12191995"/>
              <a:gd name="connsiteY40" fmla="*/ 6613522 h 6875997"/>
              <a:gd name="connsiteX41" fmla="*/ 11433799 w 12191995"/>
              <a:gd name="connsiteY41" fmla="*/ 6613522 h 6875997"/>
              <a:gd name="connsiteX42" fmla="*/ 11433799 w 12191995"/>
              <a:gd name="connsiteY42" fmla="*/ 6525207 h 6875997"/>
              <a:gd name="connsiteX43" fmla="*/ 11439279 w 12191995"/>
              <a:gd name="connsiteY43" fmla="*/ 6520415 h 6875997"/>
              <a:gd name="connsiteX44" fmla="*/ 11459830 w 12191995"/>
              <a:gd name="connsiteY44" fmla="*/ 6520415 h 6875997"/>
              <a:gd name="connsiteX45" fmla="*/ 11481750 w 12191995"/>
              <a:gd name="connsiteY45" fmla="*/ 6543692 h 6875997"/>
              <a:gd name="connsiteX46" fmla="*/ 11481750 w 12191995"/>
              <a:gd name="connsiteY46" fmla="*/ 6613522 h 6875997"/>
              <a:gd name="connsiteX47" fmla="*/ 11507781 w 12191995"/>
              <a:gd name="connsiteY47" fmla="*/ 6613522 h 6875997"/>
              <a:gd name="connsiteX48" fmla="*/ 11507781 w 12191995"/>
              <a:gd name="connsiteY48" fmla="*/ 6541638 h 6875997"/>
              <a:gd name="connsiteX49" fmla="*/ 11463940 w 12191995"/>
              <a:gd name="connsiteY49" fmla="*/ 6503984 h 6875997"/>
              <a:gd name="connsiteX50" fmla="*/ 11426949 w 12191995"/>
              <a:gd name="connsiteY50" fmla="*/ 6503984 h 6875997"/>
              <a:gd name="connsiteX51" fmla="*/ 11307887 w 12191995"/>
              <a:gd name="connsiteY51" fmla="*/ 6503984 h 6875997"/>
              <a:gd name="connsiteX52" fmla="*/ 11288706 w 12191995"/>
              <a:gd name="connsiteY52" fmla="*/ 6523153 h 6875997"/>
              <a:gd name="connsiteX53" fmla="*/ 11288706 w 12191995"/>
              <a:gd name="connsiteY53" fmla="*/ 6613522 h 6875997"/>
              <a:gd name="connsiteX54" fmla="*/ 11314737 w 12191995"/>
              <a:gd name="connsiteY54" fmla="*/ 6613522 h 6875997"/>
              <a:gd name="connsiteX55" fmla="*/ 11314737 w 12191995"/>
              <a:gd name="connsiteY55" fmla="*/ 6525207 h 6875997"/>
              <a:gd name="connsiteX56" fmla="*/ 11320217 w 12191995"/>
              <a:gd name="connsiteY56" fmla="*/ 6520415 h 6875997"/>
              <a:gd name="connsiteX57" fmla="*/ 11340768 w 12191995"/>
              <a:gd name="connsiteY57" fmla="*/ 6520415 h 6875997"/>
              <a:gd name="connsiteX58" fmla="*/ 11362688 w 12191995"/>
              <a:gd name="connsiteY58" fmla="*/ 6543692 h 6875997"/>
              <a:gd name="connsiteX59" fmla="*/ 11362688 w 12191995"/>
              <a:gd name="connsiteY59" fmla="*/ 6613522 h 6875997"/>
              <a:gd name="connsiteX60" fmla="*/ 11388719 w 12191995"/>
              <a:gd name="connsiteY60" fmla="*/ 6613522 h 6875997"/>
              <a:gd name="connsiteX61" fmla="*/ 11388719 w 12191995"/>
              <a:gd name="connsiteY61" fmla="*/ 6541638 h 6875997"/>
              <a:gd name="connsiteX62" fmla="*/ 11344878 w 12191995"/>
              <a:gd name="connsiteY62" fmla="*/ 6503984 h 6875997"/>
              <a:gd name="connsiteX63" fmla="*/ 11307887 w 12191995"/>
              <a:gd name="connsiteY63" fmla="*/ 6503984 h 6875997"/>
              <a:gd name="connsiteX64" fmla="*/ 11055343 w 12191995"/>
              <a:gd name="connsiteY64" fmla="*/ 6503984 h 6875997"/>
              <a:gd name="connsiteX65" fmla="*/ 11062856 w 12191995"/>
              <a:gd name="connsiteY65" fmla="*/ 6520415 h 6875997"/>
              <a:gd name="connsiteX66" fmla="*/ 11098372 w 12191995"/>
              <a:gd name="connsiteY66" fmla="*/ 6520415 h 6875997"/>
              <a:gd name="connsiteX67" fmla="*/ 11098372 w 12191995"/>
              <a:gd name="connsiteY67" fmla="*/ 6613522 h 6875997"/>
              <a:gd name="connsiteX68" fmla="*/ 11125008 w 12191995"/>
              <a:gd name="connsiteY68" fmla="*/ 6613522 h 6875997"/>
              <a:gd name="connsiteX69" fmla="*/ 11125008 w 12191995"/>
              <a:gd name="connsiteY69" fmla="*/ 6520415 h 6875997"/>
              <a:gd name="connsiteX70" fmla="*/ 11158475 w 12191995"/>
              <a:gd name="connsiteY70" fmla="*/ 6520415 h 6875997"/>
              <a:gd name="connsiteX71" fmla="*/ 11172818 w 12191995"/>
              <a:gd name="connsiteY71" fmla="*/ 6503984 h 6875997"/>
              <a:gd name="connsiteX72" fmla="*/ 11055343 w 12191995"/>
              <a:gd name="connsiteY72" fmla="*/ 6503984 h 6875997"/>
              <a:gd name="connsiteX73" fmla="*/ 11576751 w 12191995"/>
              <a:gd name="connsiteY73" fmla="*/ 6503134 h 6875997"/>
              <a:gd name="connsiteX74" fmla="*/ 11539183 w 12191995"/>
              <a:gd name="connsiteY74" fmla="*/ 6516912 h 6875997"/>
              <a:gd name="connsiteX75" fmla="*/ 11533022 w 12191995"/>
              <a:gd name="connsiteY75" fmla="*/ 6593792 h 6875997"/>
              <a:gd name="connsiteX76" fmla="*/ 11548083 w 12191995"/>
              <a:gd name="connsiteY76" fmla="*/ 6608760 h 6875997"/>
              <a:gd name="connsiteX77" fmla="*/ 11570675 w 12191995"/>
              <a:gd name="connsiteY77" fmla="*/ 6613522 h 6875997"/>
              <a:gd name="connsiteX78" fmla="*/ 11628183 w 12191995"/>
              <a:gd name="connsiteY78" fmla="*/ 6613522 h 6875997"/>
              <a:gd name="connsiteX79" fmla="*/ 11628183 w 12191995"/>
              <a:gd name="connsiteY79" fmla="*/ 6597874 h 6875997"/>
              <a:gd name="connsiteX80" fmla="*/ 11574783 w 12191995"/>
              <a:gd name="connsiteY80" fmla="*/ 6597874 h 6875997"/>
              <a:gd name="connsiteX81" fmla="*/ 11552876 w 12191995"/>
              <a:gd name="connsiteY81" fmla="*/ 6572020 h 6875997"/>
              <a:gd name="connsiteX82" fmla="*/ 11552191 w 12191995"/>
              <a:gd name="connsiteY82" fmla="*/ 6567938 h 6875997"/>
              <a:gd name="connsiteX83" fmla="*/ 11609698 w 12191995"/>
              <a:gd name="connsiteY83" fmla="*/ 6567938 h 6875997"/>
              <a:gd name="connsiteX84" fmla="*/ 11619283 w 12191995"/>
              <a:gd name="connsiteY84" fmla="*/ 6567258 h 6875997"/>
              <a:gd name="connsiteX85" fmla="*/ 11631606 w 12191995"/>
              <a:gd name="connsiteY85" fmla="*/ 6546847 h 6875997"/>
              <a:gd name="connsiteX86" fmla="*/ 11615860 w 12191995"/>
              <a:gd name="connsiteY86" fmla="*/ 6512829 h 6875997"/>
              <a:gd name="connsiteX87" fmla="*/ 11576751 w 12191995"/>
              <a:gd name="connsiteY87" fmla="*/ 6503134 h 6875997"/>
              <a:gd name="connsiteX88" fmla="*/ 11215941 w 12191995"/>
              <a:gd name="connsiteY88" fmla="*/ 6503134 h 6875997"/>
              <a:gd name="connsiteX89" fmla="*/ 11177481 w 12191995"/>
              <a:gd name="connsiteY89" fmla="*/ 6516912 h 6875997"/>
              <a:gd name="connsiteX90" fmla="*/ 11171231 w 12191995"/>
              <a:gd name="connsiteY90" fmla="*/ 6593792 h 6875997"/>
              <a:gd name="connsiteX91" fmla="*/ 11187205 w 12191995"/>
              <a:gd name="connsiteY91" fmla="*/ 6608760 h 6875997"/>
              <a:gd name="connsiteX92" fmla="*/ 11209430 w 12191995"/>
              <a:gd name="connsiteY92" fmla="*/ 6613522 h 6875997"/>
              <a:gd name="connsiteX93" fmla="*/ 11267770 w 12191995"/>
              <a:gd name="connsiteY93" fmla="*/ 6613522 h 6875997"/>
              <a:gd name="connsiteX94" fmla="*/ 11267770 w 12191995"/>
              <a:gd name="connsiteY94" fmla="*/ 6597874 h 6875997"/>
              <a:gd name="connsiteX95" fmla="*/ 11213597 w 12191995"/>
              <a:gd name="connsiteY95" fmla="*/ 6597874 h 6875997"/>
              <a:gd name="connsiteX96" fmla="*/ 11191372 w 12191995"/>
              <a:gd name="connsiteY96" fmla="*/ 6572020 h 6875997"/>
              <a:gd name="connsiteX97" fmla="*/ 11191372 w 12191995"/>
              <a:gd name="connsiteY97" fmla="*/ 6567938 h 6875997"/>
              <a:gd name="connsiteX98" fmla="*/ 11249713 w 12191995"/>
              <a:gd name="connsiteY98" fmla="*/ 6567938 h 6875997"/>
              <a:gd name="connsiteX99" fmla="*/ 11258741 w 12191995"/>
              <a:gd name="connsiteY99" fmla="*/ 6567258 h 6875997"/>
              <a:gd name="connsiteX100" fmla="*/ 11271243 w 12191995"/>
              <a:gd name="connsiteY100" fmla="*/ 6546847 h 6875997"/>
              <a:gd name="connsiteX101" fmla="*/ 11255963 w 12191995"/>
              <a:gd name="connsiteY101" fmla="*/ 6512829 h 6875997"/>
              <a:gd name="connsiteX102" fmla="*/ 11215941 w 12191995"/>
              <a:gd name="connsiteY102" fmla="*/ 6503134 h 6875997"/>
              <a:gd name="connsiteX103" fmla="*/ 10943122 w 12191995"/>
              <a:gd name="connsiteY103" fmla="*/ 6471560 h 6875997"/>
              <a:gd name="connsiteX104" fmla="*/ 10892671 w 12191995"/>
              <a:gd name="connsiteY104" fmla="*/ 6477989 h 6875997"/>
              <a:gd name="connsiteX105" fmla="*/ 10798168 w 12191995"/>
              <a:gd name="connsiteY105" fmla="*/ 6544289 h 6875997"/>
              <a:gd name="connsiteX106" fmla="*/ 10954988 w 12191995"/>
              <a:gd name="connsiteY106" fmla="*/ 6519683 h 6875997"/>
              <a:gd name="connsiteX107" fmla="*/ 10904313 w 12191995"/>
              <a:gd name="connsiteY107" fmla="*/ 6557959 h 6875997"/>
              <a:gd name="connsiteX108" fmla="*/ 11039904 w 12191995"/>
              <a:gd name="connsiteY108" fmla="*/ 6557959 h 6875997"/>
              <a:gd name="connsiteX109" fmla="*/ 11039904 w 12191995"/>
              <a:gd name="connsiteY109" fmla="*/ 6527885 h 6875997"/>
              <a:gd name="connsiteX110" fmla="*/ 10943122 w 12191995"/>
              <a:gd name="connsiteY110" fmla="*/ 6471560 h 6875997"/>
              <a:gd name="connsiteX111" fmla="*/ 387606 w 12191995"/>
              <a:gd name="connsiteY111" fmla="*/ 5558169 h 6875997"/>
              <a:gd name="connsiteX112" fmla="*/ 1034211 w 12191995"/>
              <a:gd name="connsiteY112" fmla="*/ 5558169 h 6875997"/>
              <a:gd name="connsiteX113" fmla="*/ 1034211 w 12191995"/>
              <a:gd name="connsiteY113" fmla="*/ 5592376 h 6875997"/>
              <a:gd name="connsiteX114" fmla="*/ 1068421 w 12191995"/>
              <a:gd name="connsiteY114" fmla="*/ 5592376 h 6875997"/>
              <a:gd name="connsiteX115" fmla="*/ 1068421 w 12191995"/>
              <a:gd name="connsiteY115" fmla="*/ 6239697 h 6875997"/>
              <a:gd name="connsiteX116" fmla="*/ 1034209 w 12191995"/>
              <a:gd name="connsiteY116" fmla="*/ 6239697 h 6875997"/>
              <a:gd name="connsiteX117" fmla="*/ 1034209 w 12191995"/>
              <a:gd name="connsiteY117" fmla="*/ 6273904 h 6875997"/>
              <a:gd name="connsiteX118" fmla="*/ 387605 w 12191995"/>
              <a:gd name="connsiteY118" fmla="*/ 6273904 h 6875997"/>
              <a:gd name="connsiteX119" fmla="*/ 387605 w 12191995"/>
              <a:gd name="connsiteY119" fmla="*/ 6239697 h 6875997"/>
              <a:gd name="connsiteX120" fmla="*/ 353402 w 12191995"/>
              <a:gd name="connsiteY120" fmla="*/ 6239697 h 6875997"/>
              <a:gd name="connsiteX121" fmla="*/ 353402 w 12191995"/>
              <a:gd name="connsiteY121" fmla="*/ 5592376 h 6875997"/>
              <a:gd name="connsiteX122" fmla="*/ 387606 w 12191995"/>
              <a:gd name="connsiteY122" fmla="*/ 5592376 h 6875997"/>
              <a:gd name="connsiteX123" fmla="*/ 0 w 12191995"/>
              <a:gd name="connsiteY123" fmla="*/ 5558169 h 6875997"/>
              <a:gd name="connsiteX124" fmla="*/ 315592 w 12191995"/>
              <a:gd name="connsiteY124" fmla="*/ 5558169 h 6875997"/>
              <a:gd name="connsiteX125" fmla="*/ 315592 w 12191995"/>
              <a:gd name="connsiteY125" fmla="*/ 5592376 h 6875997"/>
              <a:gd name="connsiteX126" fmla="*/ 349802 w 12191995"/>
              <a:gd name="connsiteY126" fmla="*/ 5592376 h 6875997"/>
              <a:gd name="connsiteX127" fmla="*/ 349802 w 12191995"/>
              <a:gd name="connsiteY127" fmla="*/ 6239697 h 6875997"/>
              <a:gd name="connsiteX128" fmla="*/ 315591 w 12191995"/>
              <a:gd name="connsiteY128" fmla="*/ 6239697 h 6875997"/>
              <a:gd name="connsiteX129" fmla="*/ 315591 w 12191995"/>
              <a:gd name="connsiteY129" fmla="*/ 6273904 h 6875997"/>
              <a:gd name="connsiteX130" fmla="*/ 0 w 12191995"/>
              <a:gd name="connsiteY130" fmla="*/ 6273904 h 6875997"/>
              <a:gd name="connsiteX131" fmla="*/ 387606 w 12191995"/>
              <a:gd name="connsiteY131" fmla="*/ 4838831 h 6875997"/>
              <a:gd name="connsiteX132" fmla="*/ 1034211 w 12191995"/>
              <a:gd name="connsiteY132" fmla="*/ 4838831 h 6875997"/>
              <a:gd name="connsiteX133" fmla="*/ 1034211 w 12191995"/>
              <a:gd name="connsiteY133" fmla="*/ 4873038 h 6875997"/>
              <a:gd name="connsiteX134" fmla="*/ 1068421 w 12191995"/>
              <a:gd name="connsiteY134" fmla="*/ 4873038 h 6875997"/>
              <a:gd name="connsiteX135" fmla="*/ 1068421 w 12191995"/>
              <a:gd name="connsiteY135" fmla="*/ 5520362 h 6875997"/>
              <a:gd name="connsiteX136" fmla="*/ 1034211 w 12191995"/>
              <a:gd name="connsiteY136" fmla="*/ 5520362 h 6875997"/>
              <a:gd name="connsiteX137" fmla="*/ 1034211 w 12191995"/>
              <a:gd name="connsiteY137" fmla="*/ 5554569 h 6875997"/>
              <a:gd name="connsiteX138" fmla="*/ 387606 w 12191995"/>
              <a:gd name="connsiteY138" fmla="*/ 5554569 h 6875997"/>
              <a:gd name="connsiteX139" fmla="*/ 387606 w 12191995"/>
              <a:gd name="connsiteY139" fmla="*/ 5520362 h 6875997"/>
              <a:gd name="connsiteX140" fmla="*/ 353402 w 12191995"/>
              <a:gd name="connsiteY140" fmla="*/ 5520362 h 6875997"/>
              <a:gd name="connsiteX141" fmla="*/ 353402 w 12191995"/>
              <a:gd name="connsiteY141" fmla="*/ 4873038 h 6875997"/>
              <a:gd name="connsiteX142" fmla="*/ 387606 w 12191995"/>
              <a:gd name="connsiteY142" fmla="*/ 4873038 h 6875997"/>
              <a:gd name="connsiteX143" fmla="*/ 0 w 12191995"/>
              <a:gd name="connsiteY143" fmla="*/ 4838831 h 6875997"/>
              <a:gd name="connsiteX144" fmla="*/ 315592 w 12191995"/>
              <a:gd name="connsiteY144" fmla="*/ 4838831 h 6875997"/>
              <a:gd name="connsiteX145" fmla="*/ 315592 w 12191995"/>
              <a:gd name="connsiteY145" fmla="*/ 4873038 h 6875997"/>
              <a:gd name="connsiteX146" fmla="*/ 349802 w 12191995"/>
              <a:gd name="connsiteY146" fmla="*/ 4873038 h 6875997"/>
              <a:gd name="connsiteX147" fmla="*/ 349802 w 12191995"/>
              <a:gd name="connsiteY147" fmla="*/ 5520362 h 6875997"/>
              <a:gd name="connsiteX148" fmla="*/ 315592 w 12191995"/>
              <a:gd name="connsiteY148" fmla="*/ 5520362 h 6875997"/>
              <a:gd name="connsiteX149" fmla="*/ 315592 w 12191995"/>
              <a:gd name="connsiteY149" fmla="*/ 5554569 h 6875997"/>
              <a:gd name="connsiteX150" fmla="*/ 0 w 12191995"/>
              <a:gd name="connsiteY150" fmla="*/ 5554569 h 6875997"/>
              <a:gd name="connsiteX151" fmla="*/ 387607 w 12191995"/>
              <a:gd name="connsiteY151" fmla="*/ 4119493 h 6875997"/>
              <a:gd name="connsiteX152" fmla="*/ 1034211 w 12191995"/>
              <a:gd name="connsiteY152" fmla="*/ 4119493 h 6875997"/>
              <a:gd name="connsiteX153" fmla="*/ 1034211 w 12191995"/>
              <a:gd name="connsiteY153" fmla="*/ 4153700 h 6875997"/>
              <a:gd name="connsiteX154" fmla="*/ 1068421 w 12191995"/>
              <a:gd name="connsiteY154" fmla="*/ 4153700 h 6875997"/>
              <a:gd name="connsiteX155" fmla="*/ 1068421 w 12191995"/>
              <a:gd name="connsiteY155" fmla="*/ 4801024 h 6875997"/>
              <a:gd name="connsiteX156" fmla="*/ 1034211 w 12191995"/>
              <a:gd name="connsiteY156" fmla="*/ 4801024 h 6875997"/>
              <a:gd name="connsiteX157" fmla="*/ 1034211 w 12191995"/>
              <a:gd name="connsiteY157" fmla="*/ 4835231 h 6875997"/>
              <a:gd name="connsiteX158" fmla="*/ 387606 w 12191995"/>
              <a:gd name="connsiteY158" fmla="*/ 4835231 h 6875997"/>
              <a:gd name="connsiteX159" fmla="*/ 387606 w 12191995"/>
              <a:gd name="connsiteY159" fmla="*/ 4801024 h 6875997"/>
              <a:gd name="connsiteX160" fmla="*/ 353402 w 12191995"/>
              <a:gd name="connsiteY160" fmla="*/ 4801024 h 6875997"/>
              <a:gd name="connsiteX161" fmla="*/ 353402 w 12191995"/>
              <a:gd name="connsiteY161" fmla="*/ 4153700 h 6875997"/>
              <a:gd name="connsiteX162" fmla="*/ 387607 w 12191995"/>
              <a:gd name="connsiteY162" fmla="*/ 4153700 h 6875997"/>
              <a:gd name="connsiteX163" fmla="*/ 387607 w 12191995"/>
              <a:gd name="connsiteY163" fmla="*/ 3400156 h 6875997"/>
              <a:gd name="connsiteX164" fmla="*/ 1034211 w 12191995"/>
              <a:gd name="connsiteY164" fmla="*/ 3400156 h 6875997"/>
              <a:gd name="connsiteX165" fmla="*/ 1034211 w 12191995"/>
              <a:gd name="connsiteY165" fmla="*/ 3434363 h 6875997"/>
              <a:gd name="connsiteX166" fmla="*/ 1068421 w 12191995"/>
              <a:gd name="connsiteY166" fmla="*/ 3434363 h 6875997"/>
              <a:gd name="connsiteX167" fmla="*/ 1068421 w 12191995"/>
              <a:gd name="connsiteY167" fmla="*/ 4081686 h 6875997"/>
              <a:gd name="connsiteX168" fmla="*/ 1034211 w 12191995"/>
              <a:gd name="connsiteY168" fmla="*/ 4081686 h 6875997"/>
              <a:gd name="connsiteX169" fmla="*/ 1034211 w 12191995"/>
              <a:gd name="connsiteY169" fmla="*/ 4115893 h 6875997"/>
              <a:gd name="connsiteX170" fmla="*/ 387607 w 12191995"/>
              <a:gd name="connsiteY170" fmla="*/ 4115893 h 6875997"/>
              <a:gd name="connsiteX171" fmla="*/ 387607 w 12191995"/>
              <a:gd name="connsiteY171" fmla="*/ 4081686 h 6875997"/>
              <a:gd name="connsiteX172" fmla="*/ 353402 w 12191995"/>
              <a:gd name="connsiteY172" fmla="*/ 4081686 h 6875997"/>
              <a:gd name="connsiteX173" fmla="*/ 353402 w 12191995"/>
              <a:gd name="connsiteY173" fmla="*/ 3434363 h 6875997"/>
              <a:gd name="connsiteX174" fmla="*/ 387607 w 12191995"/>
              <a:gd name="connsiteY174" fmla="*/ 3434363 h 6875997"/>
              <a:gd name="connsiteX175" fmla="*/ 387606 w 12191995"/>
              <a:gd name="connsiteY175" fmla="*/ 2680820 h 6875997"/>
              <a:gd name="connsiteX176" fmla="*/ 1034211 w 12191995"/>
              <a:gd name="connsiteY176" fmla="*/ 2680820 h 6875997"/>
              <a:gd name="connsiteX177" fmla="*/ 1034211 w 12191995"/>
              <a:gd name="connsiteY177" fmla="*/ 2715026 h 6875997"/>
              <a:gd name="connsiteX178" fmla="*/ 1068421 w 12191995"/>
              <a:gd name="connsiteY178" fmla="*/ 2715026 h 6875997"/>
              <a:gd name="connsiteX179" fmla="*/ 1068421 w 12191995"/>
              <a:gd name="connsiteY179" fmla="*/ 3362349 h 6875997"/>
              <a:gd name="connsiteX180" fmla="*/ 1034211 w 12191995"/>
              <a:gd name="connsiteY180" fmla="*/ 3362349 h 6875997"/>
              <a:gd name="connsiteX181" fmla="*/ 1034211 w 12191995"/>
              <a:gd name="connsiteY181" fmla="*/ 3396556 h 6875997"/>
              <a:gd name="connsiteX182" fmla="*/ 387607 w 12191995"/>
              <a:gd name="connsiteY182" fmla="*/ 3396556 h 6875997"/>
              <a:gd name="connsiteX183" fmla="*/ 387607 w 12191995"/>
              <a:gd name="connsiteY183" fmla="*/ 3362349 h 6875997"/>
              <a:gd name="connsiteX184" fmla="*/ 353402 w 12191995"/>
              <a:gd name="connsiteY184" fmla="*/ 3362349 h 6875997"/>
              <a:gd name="connsiteX185" fmla="*/ 353402 w 12191995"/>
              <a:gd name="connsiteY185" fmla="*/ 2715026 h 6875997"/>
              <a:gd name="connsiteX186" fmla="*/ 387606 w 12191995"/>
              <a:gd name="connsiteY186" fmla="*/ 2715026 h 6875997"/>
              <a:gd name="connsiteX187" fmla="*/ 387608 w 12191995"/>
              <a:gd name="connsiteY187" fmla="*/ 1961483 h 6875997"/>
              <a:gd name="connsiteX188" fmla="*/ 1034213 w 12191995"/>
              <a:gd name="connsiteY188" fmla="*/ 1961483 h 6875997"/>
              <a:gd name="connsiteX189" fmla="*/ 1034213 w 12191995"/>
              <a:gd name="connsiteY189" fmla="*/ 1995689 h 6875997"/>
              <a:gd name="connsiteX190" fmla="*/ 1068421 w 12191995"/>
              <a:gd name="connsiteY190" fmla="*/ 1995689 h 6875997"/>
              <a:gd name="connsiteX191" fmla="*/ 1068421 w 12191995"/>
              <a:gd name="connsiteY191" fmla="*/ 2643013 h 6875997"/>
              <a:gd name="connsiteX192" fmla="*/ 1034211 w 12191995"/>
              <a:gd name="connsiteY192" fmla="*/ 2643013 h 6875997"/>
              <a:gd name="connsiteX193" fmla="*/ 1034211 w 12191995"/>
              <a:gd name="connsiteY193" fmla="*/ 2677220 h 6875997"/>
              <a:gd name="connsiteX194" fmla="*/ 387606 w 12191995"/>
              <a:gd name="connsiteY194" fmla="*/ 2677220 h 6875997"/>
              <a:gd name="connsiteX195" fmla="*/ 387606 w 12191995"/>
              <a:gd name="connsiteY195" fmla="*/ 2643013 h 6875997"/>
              <a:gd name="connsiteX196" fmla="*/ 353402 w 12191995"/>
              <a:gd name="connsiteY196" fmla="*/ 2643013 h 6875997"/>
              <a:gd name="connsiteX197" fmla="*/ 353402 w 12191995"/>
              <a:gd name="connsiteY197" fmla="*/ 1995689 h 6875997"/>
              <a:gd name="connsiteX198" fmla="*/ 387608 w 12191995"/>
              <a:gd name="connsiteY198" fmla="*/ 1995689 h 6875997"/>
              <a:gd name="connsiteX199" fmla="*/ 387608 w 12191995"/>
              <a:gd name="connsiteY199" fmla="*/ 1242144 h 6875997"/>
              <a:gd name="connsiteX200" fmla="*/ 1034213 w 12191995"/>
              <a:gd name="connsiteY200" fmla="*/ 1242144 h 6875997"/>
              <a:gd name="connsiteX201" fmla="*/ 1034213 w 12191995"/>
              <a:gd name="connsiteY201" fmla="*/ 1276351 h 6875997"/>
              <a:gd name="connsiteX202" fmla="*/ 1068421 w 12191995"/>
              <a:gd name="connsiteY202" fmla="*/ 1276351 h 6875997"/>
              <a:gd name="connsiteX203" fmla="*/ 1068421 w 12191995"/>
              <a:gd name="connsiteY203" fmla="*/ 1923675 h 6875997"/>
              <a:gd name="connsiteX204" fmla="*/ 1034213 w 12191995"/>
              <a:gd name="connsiteY204" fmla="*/ 1923675 h 6875997"/>
              <a:gd name="connsiteX205" fmla="*/ 1034213 w 12191995"/>
              <a:gd name="connsiteY205" fmla="*/ 1957883 h 6875997"/>
              <a:gd name="connsiteX206" fmla="*/ 387608 w 12191995"/>
              <a:gd name="connsiteY206" fmla="*/ 1957883 h 6875997"/>
              <a:gd name="connsiteX207" fmla="*/ 387608 w 12191995"/>
              <a:gd name="connsiteY207" fmla="*/ 1923675 h 6875997"/>
              <a:gd name="connsiteX208" fmla="*/ 353402 w 12191995"/>
              <a:gd name="connsiteY208" fmla="*/ 1923675 h 6875997"/>
              <a:gd name="connsiteX209" fmla="*/ 353402 w 12191995"/>
              <a:gd name="connsiteY209" fmla="*/ 1276351 h 6875997"/>
              <a:gd name="connsiteX210" fmla="*/ 387608 w 12191995"/>
              <a:gd name="connsiteY210" fmla="*/ 1276351 h 6875997"/>
              <a:gd name="connsiteX211" fmla="*/ 387607 w 12191995"/>
              <a:gd name="connsiteY211" fmla="*/ 522805 h 6875997"/>
              <a:gd name="connsiteX212" fmla="*/ 1034211 w 12191995"/>
              <a:gd name="connsiteY212" fmla="*/ 522805 h 6875997"/>
              <a:gd name="connsiteX213" fmla="*/ 1034211 w 12191995"/>
              <a:gd name="connsiteY213" fmla="*/ 557012 h 6875997"/>
              <a:gd name="connsiteX214" fmla="*/ 1068421 w 12191995"/>
              <a:gd name="connsiteY214" fmla="*/ 557012 h 6875997"/>
              <a:gd name="connsiteX215" fmla="*/ 1068421 w 12191995"/>
              <a:gd name="connsiteY215" fmla="*/ 1204337 h 6875997"/>
              <a:gd name="connsiteX216" fmla="*/ 1034213 w 12191995"/>
              <a:gd name="connsiteY216" fmla="*/ 1204337 h 6875997"/>
              <a:gd name="connsiteX217" fmla="*/ 1034213 w 12191995"/>
              <a:gd name="connsiteY217" fmla="*/ 1238545 h 6875997"/>
              <a:gd name="connsiteX218" fmla="*/ 387608 w 12191995"/>
              <a:gd name="connsiteY218" fmla="*/ 1238545 h 6875997"/>
              <a:gd name="connsiteX219" fmla="*/ 387608 w 12191995"/>
              <a:gd name="connsiteY219" fmla="*/ 1204337 h 6875997"/>
              <a:gd name="connsiteX220" fmla="*/ 353402 w 12191995"/>
              <a:gd name="connsiteY220" fmla="*/ 1204337 h 6875997"/>
              <a:gd name="connsiteX221" fmla="*/ 353402 w 12191995"/>
              <a:gd name="connsiteY221" fmla="*/ 557012 h 6875997"/>
              <a:gd name="connsiteX222" fmla="*/ 387607 w 12191995"/>
              <a:gd name="connsiteY222" fmla="*/ 557012 h 6875997"/>
              <a:gd name="connsiteX223" fmla="*/ 1072021 w 12191995"/>
              <a:gd name="connsiteY223" fmla="*/ 0 h 6875997"/>
              <a:gd name="connsiteX224" fmla="*/ 1152939 w 12191995"/>
              <a:gd name="connsiteY224" fmla="*/ 0 h 6875997"/>
              <a:gd name="connsiteX225" fmla="*/ 1152939 w 12191995"/>
              <a:gd name="connsiteY225" fmla="*/ 6 h 6875997"/>
              <a:gd name="connsiteX226" fmla="*/ 12191995 w 12191995"/>
              <a:gd name="connsiteY226" fmla="*/ 6 h 6875997"/>
              <a:gd name="connsiteX227" fmla="*/ 12191995 w 12191995"/>
              <a:gd name="connsiteY227" fmla="*/ 6875997 h 6875997"/>
              <a:gd name="connsiteX228" fmla="*/ 11 w 12191995"/>
              <a:gd name="connsiteY228" fmla="*/ 6875997 h 6875997"/>
              <a:gd name="connsiteX229" fmla="*/ 11 w 12191995"/>
              <a:gd name="connsiteY229" fmla="*/ 6875990 h 6875997"/>
              <a:gd name="connsiteX230" fmla="*/ 0 w 12191995"/>
              <a:gd name="connsiteY230" fmla="*/ 6875990 h 6875997"/>
              <a:gd name="connsiteX231" fmla="*/ 0 w 12191995"/>
              <a:gd name="connsiteY231" fmla="*/ 6277504 h 6875997"/>
              <a:gd name="connsiteX232" fmla="*/ 315591 w 12191995"/>
              <a:gd name="connsiteY232" fmla="*/ 6277504 h 6875997"/>
              <a:gd name="connsiteX233" fmla="*/ 315591 w 12191995"/>
              <a:gd name="connsiteY233" fmla="*/ 6311711 h 6875997"/>
              <a:gd name="connsiteX234" fmla="*/ 349802 w 12191995"/>
              <a:gd name="connsiteY234" fmla="*/ 6311711 h 6875997"/>
              <a:gd name="connsiteX235" fmla="*/ 349802 w 12191995"/>
              <a:gd name="connsiteY235" fmla="*/ 6857996 h 6875997"/>
              <a:gd name="connsiteX236" fmla="*/ 353402 w 12191995"/>
              <a:gd name="connsiteY236" fmla="*/ 6857996 h 6875997"/>
              <a:gd name="connsiteX237" fmla="*/ 353402 w 12191995"/>
              <a:gd name="connsiteY237" fmla="*/ 6311711 h 6875997"/>
              <a:gd name="connsiteX238" fmla="*/ 387605 w 12191995"/>
              <a:gd name="connsiteY238" fmla="*/ 6311711 h 6875997"/>
              <a:gd name="connsiteX239" fmla="*/ 387605 w 12191995"/>
              <a:gd name="connsiteY239" fmla="*/ 6277504 h 6875997"/>
              <a:gd name="connsiteX240" fmla="*/ 1034209 w 12191995"/>
              <a:gd name="connsiteY240" fmla="*/ 6277504 h 6875997"/>
              <a:gd name="connsiteX241" fmla="*/ 1034209 w 12191995"/>
              <a:gd name="connsiteY241" fmla="*/ 6311711 h 6875997"/>
              <a:gd name="connsiteX242" fmla="*/ 1068421 w 12191995"/>
              <a:gd name="connsiteY242" fmla="*/ 6311711 h 6875997"/>
              <a:gd name="connsiteX243" fmla="*/ 1068421 w 12191995"/>
              <a:gd name="connsiteY243" fmla="*/ 6857996 h 6875997"/>
              <a:gd name="connsiteX244" fmla="*/ 1072021 w 12191995"/>
              <a:gd name="connsiteY244" fmla="*/ 6857996 h 6875997"/>
              <a:gd name="connsiteX245" fmla="*/ 1072021 w 12191995"/>
              <a:gd name="connsiteY245" fmla="*/ 6311711 h 6875997"/>
              <a:gd name="connsiteX246" fmla="*/ 1106224 w 12191995"/>
              <a:gd name="connsiteY246" fmla="*/ 6311711 h 6875997"/>
              <a:gd name="connsiteX247" fmla="*/ 1106224 w 12191995"/>
              <a:gd name="connsiteY247" fmla="*/ 6239697 h 6875997"/>
              <a:gd name="connsiteX248" fmla="*/ 1072021 w 12191995"/>
              <a:gd name="connsiteY248" fmla="*/ 6239697 h 6875997"/>
              <a:gd name="connsiteX249" fmla="*/ 1072021 w 12191995"/>
              <a:gd name="connsiteY249" fmla="*/ 5592376 h 6875997"/>
              <a:gd name="connsiteX250" fmla="*/ 1106225 w 12191995"/>
              <a:gd name="connsiteY250" fmla="*/ 5592376 h 6875997"/>
              <a:gd name="connsiteX251" fmla="*/ 1106225 w 12191995"/>
              <a:gd name="connsiteY251" fmla="*/ 5520362 h 6875997"/>
              <a:gd name="connsiteX252" fmla="*/ 1072021 w 12191995"/>
              <a:gd name="connsiteY252" fmla="*/ 5520362 h 6875997"/>
              <a:gd name="connsiteX253" fmla="*/ 1072021 w 12191995"/>
              <a:gd name="connsiteY253" fmla="*/ 4873038 h 6875997"/>
              <a:gd name="connsiteX254" fmla="*/ 1106225 w 12191995"/>
              <a:gd name="connsiteY254" fmla="*/ 4873038 h 6875997"/>
              <a:gd name="connsiteX255" fmla="*/ 1106225 w 12191995"/>
              <a:gd name="connsiteY255" fmla="*/ 4801024 h 6875997"/>
              <a:gd name="connsiteX256" fmla="*/ 1072021 w 12191995"/>
              <a:gd name="connsiteY256" fmla="*/ 4801024 h 6875997"/>
              <a:gd name="connsiteX257" fmla="*/ 1072021 w 12191995"/>
              <a:gd name="connsiteY257" fmla="*/ 4153700 h 6875997"/>
              <a:gd name="connsiteX258" fmla="*/ 1106226 w 12191995"/>
              <a:gd name="connsiteY258" fmla="*/ 4153700 h 6875997"/>
              <a:gd name="connsiteX259" fmla="*/ 1106226 w 12191995"/>
              <a:gd name="connsiteY259" fmla="*/ 4081686 h 6875997"/>
              <a:gd name="connsiteX260" fmla="*/ 1072021 w 12191995"/>
              <a:gd name="connsiteY260" fmla="*/ 4081686 h 6875997"/>
              <a:gd name="connsiteX261" fmla="*/ 1072021 w 12191995"/>
              <a:gd name="connsiteY261" fmla="*/ 3434363 h 6875997"/>
              <a:gd name="connsiteX262" fmla="*/ 1106226 w 12191995"/>
              <a:gd name="connsiteY262" fmla="*/ 3434363 h 6875997"/>
              <a:gd name="connsiteX263" fmla="*/ 1106226 w 12191995"/>
              <a:gd name="connsiteY263" fmla="*/ 3362349 h 6875997"/>
              <a:gd name="connsiteX264" fmla="*/ 1072021 w 12191995"/>
              <a:gd name="connsiteY264" fmla="*/ 3362349 h 6875997"/>
              <a:gd name="connsiteX265" fmla="*/ 1072021 w 12191995"/>
              <a:gd name="connsiteY265" fmla="*/ 2715026 h 6875997"/>
              <a:gd name="connsiteX266" fmla="*/ 1106225 w 12191995"/>
              <a:gd name="connsiteY266" fmla="*/ 2715026 h 6875997"/>
              <a:gd name="connsiteX267" fmla="*/ 1106225 w 12191995"/>
              <a:gd name="connsiteY267" fmla="*/ 2643013 h 6875997"/>
              <a:gd name="connsiteX268" fmla="*/ 1072021 w 12191995"/>
              <a:gd name="connsiteY268" fmla="*/ 2643013 h 6875997"/>
              <a:gd name="connsiteX269" fmla="*/ 1072021 w 12191995"/>
              <a:gd name="connsiteY269" fmla="*/ 1995689 h 6875997"/>
              <a:gd name="connsiteX270" fmla="*/ 1106227 w 12191995"/>
              <a:gd name="connsiteY270" fmla="*/ 1995689 h 6875997"/>
              <a:gd name="connsiteX271" fmla="*/ 1106227 w 12191995"/>
              <a:gd name="connsiteY271" fmla="*/ 1923675 h 6875997"/>
              <a:gd name="connsiteX272" fmla="*/ 1072021 w 12191995"/>
              <a:gd name="connsiteY272" fmla="*/ 1923675 h 6875997"/>
              <a:gd name="connsiteX273" fmla="*/ 1072021 w 12191995"/>
              <a:gd name="connsiteY273" fmla="*/ 1276351 h 6875997"/>
              <a:gd name="connsiteX274" fmla="*/ 1106227 w 12191995"/>
              <a:gd name="connsiteY274" fmla="*/ 1276351 h 6875997"/>
              <a:gd name="connsiteX275" fmla="*/ 1106227 w 12191995"/>
              <a:gd name="connsiteY275" fmla="*/ 1204337 h 6875997"/>
              <a:gd name="connsiteX276" fmla="*/ 1072021 w 12191995"/>
              <a:gd name="connsiteY276" fmla="*/ 1204337 h 6875997"/>
              <a:gd name="connsiteX277" fmla="*/ 1072021 w 12191995"/>
              <a:gd name="connsiteY277" fmla="*/ 557012 h 6875997"/>
              <a:gd name="connsiteX278" fmla="*/ 1106226 w 12191995"/>
              <a:gd name="connsiteY278" fmla="*/ 557012 h 6875997"/>
              <a:gd name="connsiteX279" fmla="*/ 1106226 w 12191995"/>
              <a:gd name="connsiteY279" fmla="*/ 484998 h 6875997"/>
              <a:gd name="connsiteX280" fmla="*/ 1072021 w 12191995"/>
              <a:gd name="connsiteY280" fmla="*/ 484998 h 6875997"/>
              <a:gd name="connsiteX281" fmla="*/ 353402 w 12191995"/>
              <a:gd name="connsiteY281" fmla="*/ 0 h 6875997"/>
              <a:gd name="connsiteX282" fmla="*/ 1068421 w 12191995"/>
              <a:gd name="connsiteY282" fmla="*/ 0 h 6875997"/>
              <a:gd name="connsiteX283" fmla="*/ 1068421 w 12191995"/>
              <a:gd name="connsiteY283" fmla="*/ 484998 h 6875997"/>
              <a:gd name="connsiteX284" fmla="*/ 1034211 w 12191995"/>
              <a:gd name="connsiteY284" fmla="*/ 484998 h 6875997"/>
              <a:gd name="connsiteX285" fmla="*/ 1034211 w 12191995"/>
              <a:gd name="connsiteY285" fmla="*/ 519205 h 6875997"/>
              <a:gd name="connsiteX286" fmla="*/ 387607 w 12191995"/>
              <a:gd name="connsiteY286" fmla="*/ 519205 h 6875997"/>
              <a:gd name="connsiteX287" fmla="*/ 387607 w 12191995"/>
              <a:gd name="connsiteY287" fmla="*/ 484998 h 6875997"/>
              <a:gd name="connsiteX288" fmla="*/ 353402 w 12191995"/>
              <a:gd name="connsiteY288" fmla="*/ 484998 h 6875997"/>
              <a:gd name="connsiteX289" fmla="*/ 0 w 12191995"/>
              <a:gd name="connsiteY289" fmla="*/ 0 h 6875997"/>
              <a:gd name="connsiteX290" fmla="*/ 349802 w 12191995"/>
              <a:gd name="connsiteY290" fmla="*/ 0 h 6875997"/>
              <a:gd name="connsiteX291" fmla="*/ 349802 w 12191995"/>
              <a:gd name="connsiteY291" fmla="*/ 484998 h 6875997"/>
              <a:gd name="connsiteX292" fmla="*/ 315593 w 12191995"/>
              <a:gd name="connsiteY292" fmla="*/ 484998 h 6875997"/>
              <a:gd name="connsiteX293" fmla="*/ 315593 w 12191995"/>
              <a:gd name="connsiteY293" fmla="*/ 519205 h 6875997"/>
              <a:gd name="connsiteX294" fmla="*/ 1 w 12191995"/>
              <a:gd name="connsiteY294" fmla="*/ 519205 h 6875997"/>
              <a:gd name="connsiteX295" fmla="*/ 1 w 12191995"/>
              <a:gd name="connsiteY295" fmla="*/ 522805 h 6875997"/>
              <a:gd name="connsiteX296" fmla="*/ 315593 w 12191995"/>
              <a:gd name="connsiteY296" fmla="*/ 522805 h 6875997"/>
              <a:gd name="connsiteX297" fmla="*/ 315593 w 12191995"/>
              <a:gd name="connsiteY297" fmla="*/ 557012 h 6875997"/>
              <a:gd name="connsiteX298" fmla="*/ 349802 w 12191995"/>
              <a:gd name="connsiteY298" fmla="*/ 557012 h 6875997"/>
              <a:gd name="connsiteX299" fmla="*/ 349802 w 12191995"/>
              <a:gd name="connsiteY299" fmla="*/ 1204337 h 6875997"/>
              <a:gd name="connsiteX300" fmla="*/ 315594 w 12191995"/>
              <a:gd name="connsiteY300" fmla="*/ 1204337 h 6875997"/>
              <a:gd name="connsiteX301" fmla="*/ 315594 w 12191995"/>
              <a:gd name="connsiteY301" fmla="*/ 1238545 h 6875997"/>
              <a:gd name="connsiteX302" fmla="*/ 1 w 12191995"/>
              <a:gd name="connsiteY302" fmla="*/ 1238545 h 6875997"/>
              <a:gd name="connsiteX303" fmla="*/ 1 w 12191995"/>
              <a:gd name="connsiteY303" fmla="*/ 1242144 h 6875997"/>
              <a:gd name="connsiteX304" fmla="*/ 315594 w 12191995"/>
              <a:gd name="connsiteY304" fmla="*/ 1242144 h 6875997"/>
              <a:gd name="connsiteX305" fmla="*/ 315594 w 12191995"/>
              <a:gd name="connsiteY305" fmla="*/ 1276351 h 6875997"/>
              <a:gd name="connsiteX306" fmla="*/ 349802 w 12191995"/>
              <a:gd name="connsiteY306" fmla="*/ 1276351 h 6875997"/>
              <a:gd name="connsiteX307" fmla="*/ 349802 w 12191995"/>
              <a:gd name="connsiteY307" fmla="*/ 1923675 h 6875997"/>
              <a:gd name="connsiteX308" fmla="*/ 315594 w 12191995"/>
              <a:gd name="connsiteY308" fmla="*/ 1923675 h 6875997"/>
              <a:gd name="connsiteX309" fmla="*/ 315594 w 12191995"/>
              <a:gd name="connsiteY309" fmla="*/ 1957883 h 6875997"/>
              <a:gd name="connsiteX310" fmla="*/ 1 w 12191995"/>
              <a:gd name="connsiteY310" fmla="*/ 1957883 h 6875997"/>
              <a:gd name="connsiteX311" fmla="*/ 1 w 12191995"/>
              <a:gd name="connsiteY311" fmla="*/ 1961483 h 6875997"/>
              <a:gd name="connsiteX312" fmla="*/ 315594 w 12191995"/>
              <a:gd name="connsiteY312" fmla="*/ 1961483 h 6875997"/>
              <a:gd name="connsiteX313" fmla="*/ 315594 w 12191995"/>
              <a:gd name="connsiteY313" fmla="*/ 1995689 h 6875997"/>
              <a:gd name="connsiteX314" fmla="*/ 349802 w 12191995"/>
              <a:gd name="connsiteY314" fmla="*/ 1995689 h 6875997"/>
              <a:gd name="connsiteX315" fmla="*/ 349802 w 12191995"/>
              <a:gd name="connsiteY315" fmla="*/ 2643013 h 6875997"/>
              <a:gd name="connsiteX316" fmla="*/ 315592 w 12191995"/>
              <a:gd name="connsiteY316" fmla="*/ 2643013 h 6875997"/>
              <a:gd name="connsiteX317" fmla="*/ 315592 w 12191995"/>
              <a:gd name="connsiteY317" fmla="*/ 2677220 h 6875997"/>
              <a:gd name="connsiteX318" fmla="*/ 1 w 12191995"/>
              <a:gd name="connsiteY318" fmla="*/ 2677220 h 6875997"/>
              <a:gd name="connsiteX319" fmla="*/ 1 w 12191995"/>
              <a:gd name="connsiteY319" fmla="*/ 2680820 h 6875997"/>
              <a:gd name="connsiteX320" fmla="*/ 315592 w 12191995"/>
              <a:gd name="connsiteY320" fmla="*/ 2680820 h 6875997"/>
              <a:gd name="connsiteX321" fmla="*/ 315592 w 12191995"/>
              <a:gd name="connsiteY321" fmla="*/ 2715026 h 6875997"/>
              <a:gd name="connsiteX322" fmla="*/ 349802 w 12191995"/>
              <a:gd name="connsiteY322" fmla="*/ 2715026 h 6875997"/>
              <a:gd name="connsiteX323" fmla="*/ 349802 w 12191995"/>
              <a:gd name="connsiteY323" fmla="*/ 3362349 h 6875997"/>
              <a:gd name="connsiteX324" fmla="*/ 315593 w 12191995"/>
              <a:gd name="connsiteY324" fmla="*/ 3362349 h 6875997"/>
              <a:gd name="connsiteX325" fmla="*/ 315593 w 12191995"/>
              <a:gd name="connsiteY325" fmla="*/ 3396556 h 6875997"/>
              <a:gd name="connsiteX326" fmla="*/ 1 w 12191995"/>
              <a:gd name="connsiteY326" fmla="*/ 3396556 h 6875997"/>
              <a:gd name="connsiteX327" fmla="*/ 1 w 12191995"/>
              <a:gd name="connsiteY327" fmla="*/ 3400156 h 6875997"/>
              <a:gd name="connsiteX328" fmla="*/ 315593 w 12191995"/>
              <a:gd name="connsiteY328" fmla="*/ 3400156 h 6875997"/>
              <a:gd name="connsiteX329" fmla="*/ 315593 w 12191995"/>
              <a:gd name="connsiteY329" fmla="*/ 3434363 h 6875997"/>
              <a:gd name="connsiteX330" fmla="*/ 349802 w 12191995"/>
              <a:gd name="connsiteY330" fmla="*/ 3434363 h 6875997"/>
              <a:gd name="connsiteX331" fmla="*/ 349802 w 12191995"/>
              <a:gd name="connsiteY331" fmla="*/ 4081686 h 6875997"/>
              <a:gd name="connsiteX332" fmla="*/ 315593 w 12191995"/>
              <a:gd name="connsiteY332" fmla="*/ 4081686 h 6875997"/>
              <a:gd name="connsiteX333" fmla="*/ 315593 w 12191995"/>
              <a:gd name="connsiteY333" fmla="*/ 4115893 h 6875997"/>
              <a:gd name="connsiteX334" fmla="*/ 1 w 12191995"/>
              <a:gd name="connsiteY334" fmla="*/ 4115893 h 6875997"/>
              <a:gd name="connsiteX335" fmla="*/ 1 w 12191995"/>
              <a:gd name="connsiteY335" fmla="*/ 4119493 h 6875997"/>
              <a:gd name="connsiteX336" fmla="*/ 315593 w 12191995"/>
              <a:gd name="connsiteY336" fmla="*/ 4119493 h 6875997"/>
              <a:gd name="connsiteX337" fmla="*/ 315593 w 12191995"/>
              <a:gd name="connsiteY337" fmla="*/ 4153700 h 6875997"/>
              <a:gd name="connsiteX338" fmla="*/ 349802 w 12191995"/>
              <a:gd name="connsiteY338" fmla="*/ 4153700 h 6875997"/>
              <a:gd name="connsiteX339" fmla="*/ 349802 w 12191995"/>
              <a:gd name="connsiteY339" fmla="*/ 4801024 h 6875997"/>
              <a:gd name="connsiteX340" fmla="*/ 315592 w 12191995"/>
              <a:gd name="connsiteY340" fmla="*/ 4801024 h 6875997"/>
              <a:gd name="connsiteX341" fmla="*/ 315592 w 12191995"/>
              <a:gd name="connsiteY341" fmla="*/ 4835231 h 6875997"/>
              <a:gd name="connsiteX342" fmla="*/ 0 w 12191995"/>
              <a:gd name="connsiteY342" fmla="*/ 4835231 h 687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2191995" h="6875997">
                <a:moveTo>
                  <a:pt x="11039468" y="6562722"/>
                </a:moveTo>
                <a:cubicBezTo>
                  <a:pt x="11037411" y="6563401"/>
                  <a:pt x="11035353" y="6564080"/>
                  <a:pt x="11033982" y="6564080"/>
                </a:cubicBezTo>
                <a:lnTo>
                  <a:pt x="10915338" y="6583760"/>
                </a:lnTo>
                <a:cubicBezTo>
                  <a:pt x="10913967" y="6583760"/>
                  <a:pt x="10911223" y="6584438"/>
                  <a:pt x="10909852" y="6585796"/>
                </a:cubicBezTo>
                <a:cubicBezTo>
                  <a:pt x="10878991" y="6608869"/>
                  <a:pt x="10878991" y="6608869"/>
                  <a:pt x="10878991" y="6608869"/>
                </a:cubicBezTo>
                <a:cubicBezTo>
                  <a:pt x="10993519" y="6608869"/>
                  <a:pt x="10993519" y="6608869"/>
                  <a:pt x="10993519" y="6608869"/>
                </a:cubicBezTo>
                <a:cubicBezTo>
                  <a:pt x="10993519" y="6608869"/>
                  <a:pt x="10988719" y="6614298"/>
                  <a:pt x="10981861" y="6615655"/>
                </a:cubicBezTo>
                <a:cubicBezTo>
                  <a:pt x="10975003" y="6617012"/>
                  <a:pt x="10894764" y="6630585"/>
                  <a:pt x="10894764" y="6630585"/>
                </a:cubicBezTo>
                <a:cubicBezTo>
                  <a:pt x="10893393" y="6630585"/>
                  <a:pt x="10890649" y="6631942"/>
                  <a:pt x="10889278" y="6632621"/>
                </a:cubicBezTo>
                <a:cubicBezTo>
                  <a:pt x="10868018" y="6648908"/>
                  <a:pt x="10868018" y="6648908"/>
                  <a:pt x="10868018" y="6648908"/>
                </a:cubicBezTo>
                <a:cubicBezTo>
                  <a:pt x="10889278" y="6651622"/>
                  <a:pt x="10913281" y="6650265"/>
                  <a:pt x="10937284" y="6644157"/>
                </a:cubicBezTo>
                <a:cubicBezTo>
                  <a:pt x="10989405" y="6629906"/>
                  <a:pt x="11028495" y="6597332"/>
                  <a:pt x="11039468" y="6562722"/>
                </a:cubicBezTo>
                <a:close/>
                <a:moveTo>
                  <a:pt x="10791888" y="6557959"/>
                </a:moveTo>
                <a:cubicBezTo>
                  <a:pt x="10787746" y="6570206"/>
                  <a:pt x="10787056" y="6582452"/>
                  <a:pt x="10790507" y="6594018"/>
                </a:cubicBezTo>
                <a:cubicBezTo>
                  <a:pt x="10798099" y="6623274"/>
                  <a:pt x="10827779" y="6643004"/>
                  <a:pt x="10866431" y="6648447"/>
                </a:cubicBezTo>
                <a:cubicBezTo>
                  <a:pt x="10866431" y="6557959"/>
                  <a:pt x="10866431" y="6557959"/>
                  <a:pt x="10866431" y="6557959"/>
                </a:cubicBezTo>
                <a:cubicBezTo>
                  <a:pt x="10791888" y="6557959"/>
                  <a:pt x="10791888" y="6557959"/>
                  <a:pt x="10791888" y="6557959"/>
                </a:cubicBezTo>
                <a:close/>
                <a:moveTo>
                  <a:pt x="11578425" y="6519858"/>
                </a:moveTo>
                <a:cubicBezTo>
                  <a:pt x="11597903" y="6519858"/>
                  <a:pt x="11604619" y="6529119"/>
                  <a:pt x="11604619" y="6543009"/>
                </a:cubicBezTo>
                <a:cubicBezTo>
                  <a:pt x="11604619" y="6549624"/>
                  <a:pt x="11603947" y="6551608"/>
                  <a:pt x="11599918" y="6551608"/>
                </a:cubicBezTo>
                <a:cubicBezTo>
                  <a:pt x="11552231" y="6551608"/>
                  <a:pt x="11552231" y="6551608"/>
                  <a:pt x="11552231" y="6551608"/>
                </a:cubicBezTo>
                <a:cubicBezTo>
                  <a:pt x="11552231" y="6546978"/>
                  <a:pt x="11552903" y="6543671"/>
                  <a:pt x="11552903" y="6543671"/>
                </a:cubicBezTo>
                <a:cubicBezTo>
                  <a:pt x="11554246" y="6531103"/>
                  <a:pt x="11560291" y="6519858"/>
                  <a:pt x="11578425" y="6519858"/>
                </a:cubicBezTo>
                <a:close/>
                <a:moveTo>
                  <a:pt x="11218855" y="6519858"/>
                </a:moveTo>
                <a:cubicBezTo>
                  <a:pt x="11238231" y="6519858"/>
                  <a:pt x="11245843" y="6529119"/>
                  <a:pt x="11245843" y="6543009"/>
                </a:cubicBezTo>
                <a:cubicBezTo>
                  <a:pt x="11245151" y="6549624"/>
                  <a:pt x="11244459" y="6551608"/>
                  <a:pt x="11240307" y="6551608"/>
                </a:cubicBezTo>
                <a:cubicBezTo>
                  <a:pt x="11191868" y="6551608"/>
                  <a:pt x="11191868" y="6551608"/>
                  <a:pt x="11191868" y="6551608"/>
                </a:cubicBezTo>
                <a:cubicBezTo>
                  <a:pt x="11191868" y="6546978"/>
                  <a:pt x="11191868" y="6543671"/>
                  <a:pt x="11191868" y="6543671"/>
                </a:cubicBezTo>
                <a:cubicBezTo>
                  <a:pt x="11193252" y="6531103"/>
                  <a:pt x="11199480" y="6519858"/>
                  <a:pt x="11218855" y="6519858"/>
                </a:cubicBezTo>
                <a:close/>
                <a:moveTo>
                  <a:pt x="11625256" y="6503984"/>
                </a:moveTo>
                <a:cubicBezTo>
                  <a:pt x="11632129" y="6508092"/>
                  <a:pt x="11636940" y="6513569"/>
                  <a:pt x="11640376" y="6520415"/>
                </a:cubicBezTo>
                <a:cubicBezTo>
                  <a:pt x="11674052" y="6520415"/>
                  <a:pt x="11674052" y="6520415"/>
                  <a:pt x="11674052" y="6520415"/>
                </a:cubicBezTo>
                <a:cubicBezTo>
                  <a:pt x="11674052" y="6613522"/>
                  <a:pt x="11674052" y="6613522"/>
                  <a:pt x="11674052" y="6613522"/>
                </a:cubicBezTo>
                <a:cubicBezTo>
                  <a:pt x="11700169" y="6613522"/>
                  <a:pt x="11700169" y="6613522"/>
                  <a:pt x="11700169" y="6613522"/>
                </a:cubicBezTo>
                <a:cubicBezTo>
                  <a:pt x="11700169" y="6520415"/>
                  <a:pt x="11700169" y="6520415"/>
                  <a:pt x="11700169" y="6520415"/>
                </a:cubicBezTo>
                <a:lnTo>
                  <a:pt x="11737969" y="6520415"/>
                </a:lnTo>
                <a:cubicBezTo>
                  <a:pt x="11737969" y="6503984"/>
                  <a:pt x="11737969" y="6503984"/>
                  <a:pt x="11737969" y="6503984"/>
                </a:cubicBezTo>
                <a:cubicBezTo>
                  <a:pt x="11625256" y="6503984"/>
                  <a:pt x="11625256" y="6503984"/>
                  <a:pt x="11625256" y="6503984"/>
                </a:cubicBezTo>
                <a:close/>
                <a:moveTo>
                  <a:pt x="11426949" y="6503984"/>
                </a:moveTo>
                <a:cubicBezTo>
                  <a:pt x="11413933" y="6504669"/>
                  <a:pt x="11407768" y="6510830"/>
                  <a:pt x="11407768" y="6523153"/>
                </a:cubicBezTo>
                <a:cubicBezTo>
                  <a:pt x="11407768" y="6613522"/>
                  <a:pt x="11407768" y="6613522"/>
                  <a:pt x="11407768" y="6613522"/>
                </a:cubicBezTo>
                <a:cubicBezTo>
                  <a:pt x="11433799" y="6613522"/>
                  <a:pt x="11433799" y="6613522"/>
                  <a:pt x="11433799" y="6613522"/>
                </a:cubicBezTo>
                <a:cubicBezTo>
                  <a:pt x="11433799" y="6525207"/>
                  <a:pt x="11433799" y="6525207"/>
                  <a:pt x="11433799" y="6525207"/>
                </a:cubicBezTo>
                <a:cubicBezTo>
                  <a:pt x="11433799" y="6521784"/>
                  <a:pt x="11435169" y="6520415"/>
                  <a:pt x="11439279" y="6520415"/>
                </a:cubicBezTo>
                <a:cubicBezTo>
                  <a:pt x="11459830" y="6520415"/>
                  <a:pt x="11459830" y="6520415"/>
                  <a:pt x="11459830" y="6520415"/>
                </a:cubicBezTo>
                <a:cubicBezTo>
                  <a:pt x="11475585" y="6520415"/>
                  <a:pt x="11481750" y="6527946"/>
                  <a:pt x="11481750" y="6543692"/>
                </a:cubicBezTo>
                <a:cubicBezTo>
                  <a:pt x="11481750" y="6613522"/>
                  <a:pt x="11481750" y="6613522"/>
                  <a:pt x="11481750" y="6613522"/>
                </a:cubicBezTo>
                <a:cubicBezTo>
                  <a:pt x="11507781" y="6613522"/>
                  <a:pt x="11507781" y="6613522"/>
                  <a:pt x="11507781" y="6613522"/>
                </a:cubicBezTo>
                <a:cubicBezTo>
                  <a:pt x="11507781" y="6541638"/>
                  <a:pt x="11507781" y="6541638"/>
                  <a:pt x="11507781" y="6541638"/>
                </a:cubicBezTo>
                <a:cubicBezTo>
                  <a:pt x="11507781" y="6510146"/>
                  <a:pt x="11485860" y="6504669"/>
                  <a:pt x="11463940" y="6503984"/>
                </a:cubicBezTo>
                <a:cubicBezTo>
                  <a:pt x="11426949" y="6503984"/>
                  <a:pt x="11426949" y="6503984"/>
                  <a:pt x="11426949" y="6503984"/>
                </a:cubicBezTo>
                <a:close/>
                <a:moveTo>
                  <a:pt x="11307887" y="6503984"/>
                </a:moveTo>
                <a:cubicBezTo>
                  <a:pt x="11294871" y="6504669"/>
                  <a:pt x="11288706" y="6510830"/>
                  <a:pt x="11288706" y="6523153"/>
                </a:cubicBezTo>
                <a:cubicBezTo>
                  <a:pt x="11288706" y="6613522"/>
                  <a:pt x="11288706" y="6613522"/>
                  <a:pt x="11288706" y="6613522"/>
                </a:cubicBezTo>
                <a:cubicBezTo>
                  <a:pt x="11314737" y="6613522"/>
                  <a:pt x="11314737" y="6613522"/>
                  <a:pt x="11314737" y="6613522"/>
                </a:cubicBezTo>
                <a:cubicBezTo>
                  <a:pt x="11314737" y="6525207"/>
                  <a:pt x="11314737" y="6525207"/>
                  <a:pt x="11314737" y="6525207"/>
                </a:cubicBezTo>
                <a:cubicBezTo>
                  <a:pt x="11314737" y="6521784"/>
                  <a:pt x="11316107" y="6520415"/>
                  <a:pt x="11320217" y="6520415"/>
                </a:cubicBezTo>
                <a:cubicBezTo>
                  <a:pt x="11340768" y="6520415"/>
                  <a:pt x="11340768" y="6520415"/>
                  <a:pt x="11340768" y="6520415"/>
                </a:cubicBezTo>
                <a:cubicBezTo>
                  <a:pt x="11356523" y="6520415"/>
                  <a:pt x="11362688" y="6527946"/>
                  <a:pt x="11362688" y="6543692"/>
                </a:cubicBezTo>
                <a:cubicBezTo>
                  <a:pt x="11362688" y="6613522"/>
                  <a:pt x="11362688" y="6613522"/>
                  <a:pt x="11362688" y="6613522"/>
                </a:cubicBezTo>
                <a:cubicBezTo>
                  <a:pt x="11388719" y="6613522"/>
                  <a:pt x="11388719" y="6613522"/>
                  <a:pt x="11388719" y="6613522"/>
                </a:cubicBezTo>
                <a:cubicBezTo>
                  <a:pt x="11388719" y="6541638"/>
                  <a:pt x="11388719" y="6541638"/>
                  <a:pt x="11388719" y="6541638"/>
                </a:cubicBezTo>
                <a:cubicBezTo>
                  <a:pt x="11388719" y="6510146"/>
                  <a:pt x="11366798" y="6504669"/>
                  <a:pt x="11344878" y="6503984"/>
                </a:cubicBezTo>
                <a:cubicBezTo>
                  <a:pt x="11307887" y="6503984"/>
                  <a:pt x="11307887" y="6503984"/>
                  <a:pt x="11307887" y="6503984"/>
                </a:cubicBezTo>
                <a:close/>
                <a:moveTo>
                  <a:pt x="11055343" y="6503984"/>
                </a:moveTo>
                <a:cubicBezTo>
                  <a:pt x="11058758" y="6509461"/>
                  <a:pt x="11060124" y="6512884"/>
                  <a:pt x="11062856" y="6520415"/>
                </a:cubicBezTo>
                <a:lnTo>
                  <a:pt x="11098372" y="6520415"/>
                </a:lnTo>
                <a:cubicBezTo>
                  <a:pt x="11098372" y="6520415"/>
                  <a:pt x="11098372" y="6520415"/>
                  <a:pt x="11098372" y="6613522"/>
                </a:cubicBezTo>
                <a:cubicBezTo>
                  <a:pt x="11098372" y="6613522"/>
                  <a:pt x="11098372" y="6613522"/>
                  <a:pt x="11125008" y="6613522"/>
                </a:cubicBezTo>
                <a:cubicBezTo>
                  <a:pt x="11125008" y="6613522"/>
                  <a:pt x="11125008" y="6613522"/>
                  <a:pt x="11125008" y="6520415"/>
                </a:cubicBezTo>
                <a:cubicBezTo>
                  <a:pt x="11125008" y="6520415"/>
                  <a:pt x="11125008" y="6520415"/>
                  <a:pt x="11158475" y="6520415"/>
                </a:cubicBezTo>
                <a:cubicBezTo>
                  <a:pt x="11161207" y="6513569"/>
                  <a:pt x="11166671" y="6508092"/>
                  <a:pt x="11172818" y="6503984"/>
                </a:cubicBezTo>
                <a:cubicBezTo>
                  <a:pt x="11172818" y="6503984"/>
                  <a:pt x="11172818" y="6503984"/>
                  <a:pt x="11055343" y="6503984"/>
                </a:cubicBezTo>
                <a:close/>
                <a:moveTo>
                  <a:pt x="11576751" y="6503134"/>
                </a:moveTo>
                <a:cubicBezTo>
                  <a:pt x="11561947" y="6503645"/>
                  <a:pt x="11547398" y="6508067"/>
                  <a:pt x="11539183" y="6516912"/>
                </a:cubicBezTo>
                <a:cubicBezTo>
                  <a:pt x="11522068" y="6534601"/>
                  <a:pt x="11523437" y="6576103"/>
                  <a:pt x="11533022" y="6593792"/>
                </a:cubicBezTo>
                <a:cubicBezTo>
                  <a:pt x="11535076" y="6598554"/>
                  <a:pt x="11540553" y="6604678"/>
                  <a:pt x="11548083" y="6608760"/>
                </a:cubicBezTo>
                <a:cubicBezTo>
                  <a:pt x="11554245" y="6612162"/>
                  <a:pt x="11562460" y="6613522"/>
                  <a:pt x="11570675" y="6613522"/>
                </a:cubicBezTo>
                <a:cubicBezTo>
                  <a:pt x="11574099" y="6613522"/>
                  <a:pt x="11628183" y="6613522"/>
                  <a:pt x="11628183" y="6613522"/>
                </a:cubicBezTo>
                <a:cubicBezTo>
                  <a:pt x="11628183" y="6597874"/>
                  <a:pt x="11628183" y="6597874"/>
                  <a:pt x="11628183" y="6597874"/>
                </a:cubicBezTo>
                <a:cubicBezTo>
                  <a:pt x="11574783" y="6597874"/>
                  <a:pt x="11574783" y="6597874"/>
                  <a:pt x="11574783" y="6597874"/>
                </a:cubicBezTo>
                <a:cubicBezTo>
                  <a:pt x="11557668" y="6597874"/>
                  <a:pt x="11553560" y="6584947"/>
                  <a:pt x="11552876" y="6572020"/>
                </a:cubicBezTo>
                <a:cubicBezTo>
                  <a:pt x="11552876" y="6570660"/>
                  <a:pt x="11552191" y="6569979"/>
                  <a:pt x="11552191" y="6567938"/>
                </a:cubicBezTo>
                <a:cubicBezTo>
                  <a:pt x="11609698" y="6567938"/>
                  <a:pt x="11609698" y="6567938"/>
                  <a:pt x="11609698" y="6567938"/>
                </a:cubicBezTo>
                <a:cubicBezTo>
                  <a:pt x="11611068" y="6567938"/>
                  <a:pt x="11615860" y="6567938"/>
                  <a:pt x="11619283" y="6567258"/>
                </a:cubicBezTo>
                <a:cubicBezTo>
                  <a:pt x="11624760" y="6565897"/>
                  <a:pt x="11631606" y="6561135"/>
                  <a:pt x="11631606" y="6546847"/>
                </a:cubicBezTo>
                <a:cubicBezTo>
                  <a:pt x="11631606" y="6529838"/>
                  <a:pt x="11625444" y="6519633"/>
                  <a:pt x="11615860" y="6512829"/>
                </a:cubicBezTo>
                <a:cubicBezTo>
                  <a:pt x="11606618" y="6506026"/>
                  <a:pt x="11591556" y="6502624"/>
                  <a:pt x="11576751" y="6503134"/>
                </a:cubicBezTo>
                <a:close/>
                <a:moveTo>
                  <a:pt x="11215941" y="6503134"/>
                </a:moveTo>
                <a:cubicBezTo>
                  <a:pt x="11200922" y="6503645"/>
                  <a:pt x="11186163" y="6508067"/>
                  <a:pt x="11177481" y="6516912"/>
                </a:cubicBezTo>
                <a:cubicBezTo>
                  <a:pt x="11160118" y="6534601"/>
                  <a:pt x="11162202" y="6576103"/>
                  <a:pt x="11171231" y="6593792"/>
                </a:cubicBezTo>
                <a:cubicBezTo>
                  <a:pt x="11174009" y="6598554"/>
                  <a:pt x="11178870" y="6604678"/>
                  <a:pt x="11187205" y="6608760"/>
                </a:cubicBezTo>
                <a:cubicBezTo>
                  <a:pt x="11192761" y="6612162"/>
                  <a:pt x="11201095" y="6613522"/>
                  <a:pt x="11209430" y="6613522"/>
                </a:cubicBezTo>
                <a:cubicBezTo>
                  <a:pt x="11212902" y="6613522"/>
                  <a:pt x="11267770" y="6613522"/>
                  <a:pt x="11267770" y="6613522"/>
                </a:cubicBezTo>
                <a:cubicBezTo>
                  <a:pt x="11267770" y="6597874"/>
                  <a:pt x="11267770" y="6597874"/>
                  <a:pt x="11267770" y="6597874"/>
                </a:cubicBezTo>
                <a:cubicBezTo>
                  <a:pt x="11213597" y="6597874"/>
                  <a:pt x="11213597" y="6597874"/>
                  <a:pt x="11213597" y="6597874"/>
                </a:cubicBezTo>
                <a:cubicBezTo>
                  <a:pt x="11196234" y="6597874"/>
                  <a:pt x="11192066" y="6584947"/>
                  <a:pt x="11191372" y="6572020"/>
                </a:cubicBezTo>
                <a:cubicBezTo>
                  <a:pt x="11191372" y="6570660"/>
                  <a:pt x="11191372" y="6569979"/>
                  <a:pt x="11191372" y="6567938"/>
                </a:cubicBezTo>
                <a:cubicBezTo>
                  <a:pt x="11249713" y="6567938"/>
                  <a:pt x="11249713" y="6567938"/>
                  <a:pt x="11249713" y="6567938"/>
                </a:cubicBezTo>
                <a:cubicBezTo>
                  <a:pt x="11250407" y="6567938"/>
                  <a:pt x="11255963" y="6567938"/>
                  <a:pt x="11258741" y="6567258"/>
                </a:cubicBezTo>
                <a:cubicBezTo>
                  <a:pt x="11264992" y="6565897"/>
                  <a:pt x="11271243" y="6561135"/>
                  <a:pt x="11271243" y="6546847"/>
                </a:cubicBezTo>
                <a:cubicBezTo>
                  <a:pt x="11271243" y="6529838"/>
                  <a:pt x="11264992" y="6519633"/>
                  <a:pt x="11255963" y="6512829"/>
                </a:cubicBezTo>
                <a:cubicBezTo>
                  <a:pt x="11246240" y="6506026"/>
                  <a:pt x="11230960" y="6502624"/>
                  <a:pt x="11215941" y="6503134"/>
                </a:cubicBezTo>
                <a:close/>
                <a:moveTo>
                  <a:pt x="10943122" y="6471560"/>
                </a:moveTo>
                <a:cubicBezTo>
                  <a:pt x="10927039" y="6471325"/>
                  <a:pt x="10909962" y="6473375"/>
                  <a:pt x="10892671" y="6477989"/>
                </a:cubicBezTo>
                <a:cubicBezTo>
                  <a:pt x="10848843" y="6489609"/>
                  <a:pt x="10813918" y="6515582"/>
                  <a:pt x="10798168" y="6544289"/>
                </a:cubicBezTo>
                <a:cubicBezTo>
                  <a:pt x="10954988" y="6519683"/>
                  <a:pt x="10954988" y="6519683"/>
                  <a:pt x="10954988" y="6519683"/>
                </a:cubicBezTo>
                <a:cubicBezTo>
                  <a:pt x="10904313" y="6557959"/>
                  <a:pt x="10904313" y="6557959"/>
                  <a:pt x="10904313" y="6557959"/>
                </a:cubicBezTo>
                <a:cubicBezTo>
                  <a:pt x="11039904" y="6557959"/>
                  <a:pt x="11039904" y="6557959"/>
                  <a:pt x="11039904" y="6557959"/>
                </a:cubicBezTo>
                <a:cubicBezTo>
                  <a:pt x="11042643" y="6547707"/>
                  <a:pt x="11042643" y="6537454"/>
                  <a:pt x="11039904" y="6527885"/>
                </a:cubicBezTo>
                <a:cubicBezTo>
                  <a:pt x="11030659" y="6493538"/>
                  <a:pt x="10991368" y="6472264"/>
                  <a:pt x="10943122" y="6471560"/>
                </a:cubicBezTo>
                <a:close/>
                <a:moveTo>
                  <a:pt x="387606" y="5558169"/>
                </a:moveTo>
                <a:lnTo>
                  <a:pt x="1034211" y="5558169"/>
                </a:lnTo>
                <a:lnTo>
                  <a:pt x="1034211" y="5592376"/>
                </a:lnTo>
                <a:lnTo>
                  <a:pt x="1068421" y="5592376"/>
                </a:lnTo>
                <a:lnTo>
                  <a:pt x="1068421" y="6239697"/>
                </a:lnTo>
                <a:lnTo>
                  <a:pt x="1034209" y="6239697"/>
                </a:lnTo>
                <a:lnTo>
                  <a:pt x="1034209" y="6273904"/>
                </a:lnTo>
                <a:lnTo>
                  <a:pt x="387605" y="6273904"/>
                </a:lnTo>
                <a:lnTo>
                  <a:pt x="387605" y="6239697"/>
                </a:lnTo>
                <a:lnTo>
                  <a:pt x="353402" y="6239697"/>
                </a:lnTo>
                <a:lnTo>
                  <a:pt x="353402" y="5592376"/>
                </a:lnTo>
                <a:lnTo>
                  <a:pt x="387606" y="5592376"/>
                </a:lnTo>
                <a:close/>
                <a:moveTo>
                  <a:pt x="0" y="5558169"/>
                </a:moveTo>
                <a:lnTo>
                  <a:pt x="315592" y="5558169"/>
                </a:lnTo>
                <a:lnTo>
                  <a:pt x="315592" y="5592376"/>
                </a:lnTo>
                <a:lnTo>
                  <a:pt x="349802" y="5592376"/>
                </a:lnTo>
                <a:lnTo>
                  <a:pt x="349802" y="6239697"/>
                </a:lnTo>
                <a:lnTo>
                  <a:pt x="315591" y="6239697"/>
                </a:lnTo>
                <a:lnTo>
                  <a:pt x="315591" y="6273904"/>
                </a:lnTo>
                <a:lnTo>
                  <a:pt x="0" y="6273904"/>
                </a:lnTo>
                <a:close/>
                <a:moveTo>
                  <a:pt x="387606" y="4838831"/>
                </a:moveTo>
                <a:lnTo>
                  <a:pt x="1034211" y="4838831"/>
                </a:lnTo>
                <a:lnTo>
                  <a:pt x="1034211" y="4873038"/>
                </a:lnTo>
                <a:lnTo>
                  <a:pt x="1068421" y="4873038"/>
                </a:lnTo>
                <a:lnTo>
                  <a:pt x="1068421" y="5520362"/>
                </a:lnTo>
                <a:lnTo>
                  <a:pt x="1034211" y="5520362"/>
                </a:lnTo>
                <a:lnTo>
                  <a:pt x="1034211" y="5554569"/>
                </a:lnTo>
                <a:lnTo>
                  <a:pt x="387606" y="5554569"/>
                </a:lnTo>
                <a:lnTo>
                  <a:pt x="387606" y="5520362"/>
                </a:lnTo>
                <a:lnTo>
                  <a:pt x="353402" y="5520362"/>
                </a:lnTo>
                <a:lnTo>
                  <a:pt x="353402" y="4873038"/>
                </a:lnTo>
                <a:lnTo>
                  <a:pt x="387606" y="4873038"/>
                </a:lnTo>
                <a:close/>
                <a:moveTo>
                  <a:pt x="0" y="4838831"/>
                </a:moveTo>
                <a:lnTo>
                  <a:pt x="315592" y="4838831"/>
                </a:lnTo>
                <a:lnTo>
                  <a:pt x="315592" y="4873038"/>
                </a:lnTo>
                <a:lnTo>
                  <a:pt x="349802" y="4873038"/>
                </a:lnTo>
                <a:lnTo>
                  <a:pt x="349802" y="5520362"/>
                </a:lnTo>
                <a:lnTo>
                  <a:pt x="315592" y="5520362"/>
                </a:lnTo>
                <a:lnTo>
                  <a:pt x="315592" y="5554569"/>
                </a:lnTo>
                <a:lnTo>
                  <a:pt x="0" y="5554569"/>
                </a:lnTo>
                <a:close/>
                <a:moveTo>
                  <a:pt x="387607" y="4119493"/>
                </a:moveTo>
                <a:lnTo>
                  <a:pt x="1034211" y="4119493"/>
                </a:lnTo>
                <a:lnTo>
                  <a:pt x="1034211" y="4153700"/>
                </a:lnTo>
                <a:lnTo>
                  <a:pt x="1068421" y="4153700"/>
                </a:lnTo>
                <a:lnTo>
                  <a:pt x="1068421" y="4801024"/>
                </a:lnTo>
                <a:lnTo>
                  <a:pt x="1034211" y="4801024"/>
                </a:lnTo>
                <a:lnTo>
                  <a:pt x="1034211" y="4835231"/>
                </a:lnTo>
                <a:lnTo>
                  <a:pt x="387606" y="4835231"/>
                </a:lnTo>
                <a:lnTo>
                  <a:pt x="387606" y="4801024"/>
                </a:lnTo>
                <a:lnTo>
                  <a:pt x="353402" y="4801024"/>
                </a:lnTo>
                <a:lnTo>
                  <a:pt x="353402" y="4153700"/>
                </a:lnTo>
                <a:lnTo>
                  <a:pt x="387607" y="4153700"/>
                </a:lnTo>
                <a:close/>
                <a:moveTo>
                  <a:pt x="387607" y="3400156"/>
                </a:moveTo>
                <a:lnTo>
                  <a:pt x="1034211" y="3400156"/>
                </a:lnTo>
                <a:lnTo>
                  <a:pt x="1034211" y="3434363"/>
                </a:lnTo>
                <a:lnTo>
                  <a:pt x="1068421" y="3434363"/>
                </a:lnTo>
                <a:lnTo>
                  <a:pt x="1068421" y="4081686"/>
                </a:lnTo>
                <a:lnTo>
                  <a:pt x="1034211" y="4081686"/>
                </a:lnTo>
                <a:lnTo>
                  <a:pt x="1034211" y="4115893"/>
                </a:lnTo>
                <a:lnTo>
                  <a:pt x="387607" y="4115893"/>
                </a:lnTo>
                <a:lnTo>
                  <a:pt x="387607" y="4081686"/>
                </a:lnTo>
                <a:lnTo>
                  <a:pt x="353402" y="4081686"/>
                </a:lnTo>
                <a:lnTo>
                  <a:pt x="353402" y="3434363"/>
                </a:lnTo>
                <a:lnTo>
                  <a:pt x="387607" y="3434363"/>
                </a:lnTo>
                <a:close/>
                <a:moveTo>
                  <a:pt x="387606" y="2680820"/>
                </a:moveTo>
                <a:lnTo>
                  <a:pt x="1034211" y="2680820"/>
                </a:lnTo>
                <a:lnTo>
                  <a:pt x="1034211" y="2715026"/>
                </a:lnTo>
                <a:lnTo>
                  <a:pt x="1068421" y="2715026"/>
                </a:lnTo>
                <a:lnTo>
                  <a:pt x="1068421" y="3362349"/>
                </a:lnTo>
                <a:lnTo>
                  <a:pt x="1034211" y="3362349"/>
                </a:lnTo>
                <a:lnTo>
                  <a:pt x="1034211" y="3396556"/>
                </a:lnTo>
                <a:lnTo>
                  <a:pt x="387607" y="3396556"/>
                </a:lnTo>
                <a:lnTo>
                  <a:pt x="387607" y="3362349"/>
                </a:lnTo>
                <a:lnTo>
                  <a:pt x="353402" y="3362349"/>
                </a:lnTo>
                <a:lnTo>
                  <a:pt x="353402" y="2715026"/>
                </a:lnTo>
                <a:lnTo>
                  <a:pt x="387606" y="2715026"/>
                </a:lnTo>
                <a:close/>
                <a:moveTo>
                  <a:pt x="387608" y="1961483"/>
                </a:moveTo>
                <a:lnTo>
                  <a:pt x="1034213" y="1961483"/>
                </a:lnTo>
                <a:lnTo>
                  <a:pt x="1034213" y="1995689"/>
                </a:lnTo>
                <a:lnTo>
                  <a:pt x="1068421" y="1995689"/>
                </a:lnTo>
                <a:lnTo>
                  <a:pt x="1068421" y="2643013"/>
                </a:lnTo>
                <a:lnTo>
                  <a:pt x="1034211" y="2643013"/>
                </a:lnTo>
                <a:lnTo>
                  <a:pt x="1034211" y="2677220"/>
                </a:lnTo>
                <a:lnTo>
                  <a:pt x="387606" y="2677220"/>
                </a:lnTo>
                <a:lnTo>
                  <a:pt x="387606" y="2643013"/>
                </a:lnTo>
                <a:lnTo>
                  <a:pt x="353402" y="2643013"/>
                </a:lnTo>
                <a:lnTo>
                  <a:pt x="353402" y="1995689"/>
                </a:lnTo>
                <a:lnTo>
                  <a:pt x="387608" y="1995689"/>
                </a:lnTo>
                <a:close/>
                <a:moveTo>
                  <a:pt x="387608" y="1242144"/>
                </a:moveTo>
                <a:lnTo>
                  <a:pt x="1034213" y="1242144"/>
                </a:lnTo>
                <a:lnTo>
                  <a:pt x="1034213" y="1276351"/>
                </a:lnTo>
                <a:lnTo>
                  <a:pt x="1068421" y="1276351"/>
                </a:lnTo>
                <a:lnTo>
                  <a:pt x="1068421" y="1923675"/>
                </a:lnTo>
                <a:lnTo>
                  <a:pt x="1034213" y="1923675"/>
                </a:lnTo>
                <a:lnTo>
                  <a:pt x="1034213" y="1957883"/>
                </a:lnTo>
                <a:lnTo>
                  <a:pt x="387608" y="1957883"/>
                </a:lnTo>
                <a:lnTo>
                  <a:pt x="387608" y="1923675"/>
                </a:lnTo>
                <a:lnTo>
                  <a:pt x="353402" y="1923675"/>
                </a:lnTo>
                <a:lnTo>
                  <a:pt x="353402" y="1276351"/>
                </a:lnTo>
                <a:lnTo>
                  <a:pt x="387608" y="1276351"/>
                </a:lnTo>
                <a:close/>
                <a:moveTo>
                  <a:pt x="387607" y="522805"/>
                </a:moveTo>
                <a:lnTo>
                  <a:pt x="1034211" y="522805"/>
                </a:lnTo>
                <a:lnTo>
                  <a:pt x="1034211" y="557012"/>
                </a:lnTo>
                <a:lnTo>
                  <a:pt x="1068421" y="557012"/>
                </a:lnTo>
                <a:lnTo>
                  <a:pt x="1068421" y="1204337"/>
                </a:lnTo>
                <a:lnTo>
                  <a:pt x="1034213" y="1204337"/>
                </a:lnTo>
                <a:lnTo>
                  <a:pt x="1034213" y="1238545"/>
                </a:lnTo>
                <a:lnTo>
                  <a:pt x="387608" y="1238545"/>
                </a:lnTo>
                <a:lnTo>
                  <a:pt x="387608" y="1204337"/>
                </a:lnTo>
                <a:lnTo>
                  <a:pt x="353402" y="1204337"/>
                </a:lnTo>
                <a:lnTo>
                  <a:pt x="353402" y="557012"/>
                </a:lnTo>
                <a:lnTo>
                  <a:pt x="387607" y="557012"/>
                </a:lnTo>
                <a:close/>
                <a:moveTo>
                  <a:pt x="1072021" y="0"/>
                </a:moveTo>
                <a:lnTo>
                  <a:pt x="1152939" y="0"/>
                </a:lnTo>
                <a:lnTo>
                  <a:pt x="1152939" y="6"/>
                </a:lnTo>
                <a:lnTo>
                  <a:pt x="12191995" y="6"/>
                </a:lnTo>
                <a:lnTo>
                  <a:pt x="12191995" y="6875997"/>
                </a:lnTo>
                <a:lnTo>
                  <a:pt x="11" y="6875997"/>
                </a:lnTo>
                <a:lnTo>
                  <a:pt x="11" y="6875990"/>
                </a:lnTo>
                <a:lnTo>
                  <a:pt x="0" y="6875990"/>
                </a:lnTo>
                <a:lnTo>
                  <a:pt x="0" y="6277504"/>
                </a:lnTo>
                <a:lnTo>
                  <a:pt x="315591" y="6277504"/>
                </a:lnTo>
                <a:lnTo>
                  <a:pt x="315591" y="6311711"/>
                </a:lnTo>
                <a:lnTo>
                  <a:pt x="349802" y="6311711"/>
                </a:lnTo>
                <a:lnTo>
                  <a:pt x="349802" y="6857996"/>
                </a:lnTo>
                <a:lnTo>
                  <a:pt x="353402" y="6857996"/>
                </a:lnTo>
                <a:lnTo>
                  <a:pt x="353402" y="6311711"/>
                </a:lnTo>
                <a:lnTo>
                  <a:pt x="387605" y="6311711"/>
                </a:lnTo>
                <a:lnTo>
                  <a:pt x="387605" y="6277504"/>
                </a:lnTo>
                <a:lnTo>
                  <a:pt x="1034209" y="6277504"/>
                </a:lnTo>
                <a:lnTo>
                  <a:pt x="1034209" y="6311711"/>
                </a:lnTo>
                <a:lnTo>
                  <a:pt x="1068421" y="6311711"/>
                </a:lnTo>
                <a:lnTo>
                  <a:pt x="1068421" y="6857996"/>
                </a:lnTo>
                <a:lnTo>
                  <a:pt x="1072021" y="6857996"/>
                </a:lnTo>
                <a:lnTo>
                  <a:pt x="1072021" y="6311711"/>
                </a:lnTo>
                <a:lnTo>
                  <a:pt x="1106224" y="6311711"/>
                </a:lnTo>
                <a:lnTo>
                  <a:pt x="1106224" y="6239697"/>
                </a:lnTo>
                <a:lnTo>
                  <a:pt x="1072021" y="6239697"/>
                </a:lnTo>
                <a:lnTo>
                  <a:pt x="1072021" y="5592376"/>
                </a:lnTo>
                <a:lnTo>
                  <a:pt x="1106225" y="5592376"/>
                </a:lnTo>
                <a:lnTo>
                  <a:pt x="1106225" y="5520362"/>
                </a:lnTo>
                <a:lnTo>
                  <a:pt x="1072021" y="5520362"/>
                </a:lnTo>
                <a:lnTo>
                  <a:pt x="1072021" y="4873038"/>
                </a:lnTo>
                <a:lnTo>
                  <a:pt x="1106225" y="4873038"/>
                </a:lnTo>
                <a:lnTo>
                  <a:pt x="1106225" y="4801024"/>
                </a:lnTo>
                <a:lnTo>
                  <a:pt x="1072021" y="4801024"/>
                </a:lnTo>
                <a:lnTo>
                  <a:pt x="1072021" y="4153700"/>
                </a:lnTo>
                <a:lnTo>
                  <a:pt x="1106226" y="4153700"/>
                </a:lnTo>
                <a:lnTo>
                  <a:pt x="1106226" y="4081686"/>
                </a:lnTo>
                <a:lnTo>
                  <a:pt x="1072021" y="4081686"/>
                </a:lnTo>
                <a:lnTo>
                  <a:pt x="1072021" y="3434363"/>
                </a:lnTo>
                <a:lnTo>
                  <a:pt x="1106226" y="3434363"/>
                </a:lnTo>
                <a:lnTo>
                  <a:pt x="1106226" y="3362349"/>
                </a:lnTo>
                <a:lnTo>
                  <a:pt x="1072021" y="3362349"/>
                </a:lnTo>
                <a:lnTo>
                  <a:pt x="1072021" y="2715026"/>
                </a:lnTo>
                <a:lnTo>
                  <a:pt x="1106225" y="2715026"/>
                </a:lnTo>
                <a:lnTo>
                  <a:pt x="1106225" y="2643013"/>
                </a:lnTo>
                <a:lnTo>
                  <a:pt x="1072021" y="2643013"/>
                </a:lnTo>
                <a:lnTo>
                  <a:pt x="1072021" y="1995689"/>
                </a:lnTo>
                <a:lnTo>
                  <a:pt x="1106227" y="1995689"/>
                </a:lnTo>
                <a:lnTo>
                  <a:pt x="1106227" y="1923675"/>
                </a:lnTo>
                <a:lnTo>
                  <a:pt x="1072021" y="1923675"/>
                </a:lnTo>
                <a:lnTo>
                  <a:pt x="1072021" y="1276351"/>
                </a:lnTo>
                <a:lnTo>
                  <a:pt x="1106227" y="1276351"/>
                </a:lnTo>
                <a:lnTo>
                  <a:pt x="1106227" y="1204337"/>
                </a:lnTo>
                <a:lnTo>
                  <a:pt x="1072021" y="1204337"/>
                </a:lnTo>
                <a:lnTo>
                  <a:pt x="1072021" y="557012"/>
                </a:lnTo>
                <a:lnTo>
                  <a:pt x="1106226" y="557012"/>
                </a:lnTo>
                <a:lnTo>
                  <a:pt x="1106226" y="484998"/>
                </a:lnTo>
                <a:lnTo>
                  <a:pt x="1072021" y="484998"/>
                </a:lnTo>
                <a:close/>
                <a:moveTo>
                  <a:pt x="353402" y="0"/>
                </a:moveTo>
                <a:lnTo>
                  <a:pt x="1068421" y="0"/>
                </a:lnTo>
                <a:lnTo>
                  <a:pt x="1068421" y="484998"/>
                </a:lnTo>
                <a:lnTo>
                  <a:pt x="1034211" y="484998"/>
                </a:lnTo>
                <a:lnTo>
                  <a:pt x="1034211" y="519205"/>
                </a:lnTo>
                <a:lnTo>
                  <a:pt x="387607" y="519205"/>
                </a:lnTo>
                <a:lnTo>
                  <a:pt x="387607" y="484998"/>
                </a:lnTo>
                <a:lnTo>
                  <a:pt x="353402" y="484998"/>
                </a:lnTo>
                <a:close/>
                <a:moveTo>
                  <a:pt x="0" y="0"/>
                </a:moveTo>
                <a:lnTo>
                  <a:pt x="349802" y="0"/>
                </a:lnTo>
                <a:lnTo>
                  <a:pt x="349802" y="484998"/>
                </a:lnTo>
                <a:lnTo>
                  <a:pt x="315593" y="484998"/>
                </a:lnTo>
                <a:lnTo>
                  <a:pt x="315593" y="519205"/>
                </a:lnTo>
                <a:lnTo>
                  <a:pt x="1" y="519205"/>
                </a:lnTo>
                <a:lnTo>
                  <a:pt x="1" y="522805"/>
                </a:lnTo>
                <a:lnTo>
                  <a:pt x="315593" y="522805"/>
                </a:lnTo>
                <a:lnTo>
                  <a:pt x="315593" y="557012"/>
                </a:lnTo>
                <a:lnTo>
                  <a:pt x="349802" y="557012"/>
                </a:lnTo>
                <a:lnTo>
                  <a:pt x="349802" y="1204337"/>
                </a:lnTo>
                <a:lnTo>
                  <a:pt x="315594" y="1204337"/>
                </a:lnTo>
                <a:lnTo>
                  <a:pt x="315594" y="1238545"/>
                </a:lnTo>
                <a:lnTo>
                  <a:pt x="1" y="1238545"/>
                </a:lnTo>
                <a:lnTo>
                  <a:pt x="1" y="1242144"/>
                </a:lnTo>
                <a:lnTo>
                  <a:pt x="315594" y="1242144"/>
                </a:lnTo>
                <a:lnTo>
                  <a:pt x="315594" y="1276351"/>
                </a:lnTo>
                <a:lnTo>
                  <a:pt x="349802" y="1276351"/>
                </a:lnTo>
                <a:lnTo>
                  <a:pt x="349802" y="1923675"/>
                </a:lnTo>
                <a:lnTo>
                  <a:pt x="315594" y="1923675"/>
                </a:lnTo>
                <a:lnTo>
                  <a:pt x="315594" y="1957883"/>
                </a:lnTo>
                <a:lnTo>
                  <a:pt x="1" y="1957883"/>
                </a:lnTo>
                <a:lnTo>
                  <a:pt x="1" y="1961483"/>
                </a:lnTo>
                <a:lnTo>
                  <a:pt x="315594" y="1961483"/>
                </a:lnTo>
                <a:lnTo>
                  <a:pt x="315594" y="1995689"/>
                </a:lnTo>
                <a:lnTo>
                  <a:pt x="349802" y="1995689"/>
                </a:lnTo>
                <a:lnTo>
                  <a:pt x="349802" y="2643013"/>
                </a:lnTo>
                <a:lnTo>
                  <a:pt x="315592" y="2643013"/>
                </a:lnTo>
                <a:lnTo>
                  <a:pt x="315592" y="2677220"/>
                </a:lnTo>
                <a:lnTo>
                  <a:pt x="1" y="2677220"/>
                </a:lnTo>
                <a:lnTo>
                  <a:pt x="1" y="2680820"/>
                </a:lnTo>
                <a:lnTo>
                  <a:pt x="315592" y="2680820"/>
                </a:lnTo>
                <a:lnTo>
                  <a:pt x="315592" y="2715026"/>
                </a:lnTo>
                <a:lnTo>
                  <a:pt x="349802" y="2715026"/>
                </a:lnTo>
                <a:lnTo>
                  <a:pt x="349802" y="3362349"/>
                </a:lnTo>
                <a:lnTo>
                  <a:pt x="315593" y="3362349"/>
                </a:lnTo>
                <a:lnTo>
                  <a:pt x="315593" y="3396556"/>
                </a:lnTo>
                <a:lnTo>
                  <a:pt x="1" y="3396556"/>
                </a:lnTo>
                <a:lnTo>
                  <a:pt x="1" y="3400156"/>
                </a:lnTo>
                <a:lnTo>
                  <a:pt x="315593" y="3400156"/>
                </a:lnTo>
                <a:lnTo>
                  <a:pt x="315593" y="3434363"/>
                </a:lnTo>
                <a:lnTo>
                  <a:pt x="349802" y="3434363"/>
                </a:lnTo>
                <a:lnTo>
                  <a:pt x="349802" y="4081686"/>
                </a:lnTo>
                <a:lnTo>
                  <a:pt x="315593" y="4081686"/>
                </a:lnTo>
                <a:lnTo>
                  <a:pt x="315593" y="4115893"/>
                </a:lnTo>
                <a:lnTo>
                  <a:pt x="1" y="4115893"/>
                </a:lnTo>
                <a:lnTo>
                  <a:pt x="1" y="4119493"/>
                </a:lnTo>
                <a:lnTo>
                  <a:pt x="315593" y="4119493"/>
                </a:lnTo>
                <a:lnTo>
                  <a:pt x="315593" y="4153700"/>
                </a:lnTo>
                <a:lnTo>
                  <a:pt x="349802" y="4153700"/>
                </a:lnTo>
                <a:lnTo>
                  <a:pt x="349802" y="4801024"/>
                </a:lnTo>
                <a:lnTo>
                  <a:pt x="315592" y="4801024"/>
                </a:lnTo>
                <a:lnTo>
                  <a:pt x="315592" y="4835231"/>
                </a:lnTo>
                <a:lnTo>
                  <a:pt x="0" y="4835231"/>
                </a:lnTo>
                <a:close/>
              </a:path>
            </a:pathLst>
          </a:custGeom>
          <a:solidFill>
            <a:srgbClr val="EAEEF0"/>
          </a:solidFill>
        </p:spPr>
        <p:txBody>
          <a:bodyPr wrap="square" anchor="ctr">
            <a:noAutofit/>
          </a:bodyPr>
          <a:lstStyle>
            <a:lvl1pPr marL="0" marR="0" indent="0" algn="ctr" defTabSz="914400" rtl="0" eaLnBrk="1" fontAlgn="ctr" latinLnBrk="0" hangingPunct="1">
              <a:lnSpc>
                <a:spcPct val="90000"/>
              </a:lnSpc>
              <a:spcBef>
                <a:spcPts val="0"/>
              </a:spcBef>
              <a:spcAft>
                <a:spcPts val="0"/>
              </a:spcAft>
              <a:buClrTx/>
              <a:buSzPct val="80000"/>
              <a:buFont typeface="Systeemlettertype regulier"/>
              <a:buNone/>
              <a:tabLst/>
              <a:defRPr sz="1000" b="1">
                <a:solidFill>
                  <a:schemeClr val="tx2"/>
                </a:solidFill>
              </a:defRPr>
            </a:lvl1pPr>
          </a:lstStyle>
          <a:p>
            <a:pPr marL="0" marR="0" lvl="0" indent="-252000" algn="ctr" defTabSz="914400" rtl="0" eaLnBrk="1" fontAlgn="ctr" latinLnBrk="0" hangingPunct="1">
              <a:lnSpc>
                <a:spcPct val="90000"/>
              </a:lnSpc>
              <a:spcBef>
                <a:spcPts val="500"/>
              </a:spcBef>
              <a:spcAft>
                <a:spcPts val="0"/>
              </a:spcAft>
              <a:buClrTx/>
              <a:buSzPct val="80000"/>
              <a:buFont typeface="Systeemlettertype regulier"/>
              <a:buNone/>
              <a:tabLst/>
              <a:defRPr/>
            </a:pPr>
            <a:r>
              <a:rPr lang="nl-NL" noProof="0"/>
              <a:t>Klik op het pictogram als u een afbeelding wilt toevoegen</a:t>
            </a:r>
            <a:endParaRPr lang="nl-NL" noProof="0" dirty="0"/>
          </a:p>
        </p:txBody>
      </p:sp>
      <p:sp>
        <p:nvSpPr>
          <p:cNvPr id="9" name="Tijdelijke aanduiding voor tekst 7">
            <a:extLst>
              <a:ext uri="{FF2B5EF4-FFF2-40B4-BE49-F238E27FC236}">
                <a16:creationId xmlns:a16="http://schemas.microsoft.com/office/drawing/2014/main" id="{FD53BEBB-A94C-7749-8ADC-B2AB58FB1968}"/>
              </a:ext>
            </a:extLst>
          </p:cNvPr>
          <p:cNvSpPr>
            <a:spLocks noGrp="1"/>
          </p:cNvSpPr>
          <p:nvPr>
            <p:ph type="body" sz="quarter" idx="14"/>
          </p:nvPr>
        </p:nvSpPr>
        <p:spPr>
          <a:xfrm>
            <a:off x="1347788" y="953522"/>
            <a:ext cx="10390187" cy="432000"/>
          </a:xfrm>
          <a:prstGeom prst="rect">
            <a:avLst/>
          </a:prstGeom>
        </p:spPr>
        <p:txBody>
          <a:bodyPr>
            <a:noAutofit/>
          </a:bodyPr>
          <a:lstStyle>
            <a:lvl1pPr marL="0" indent="0">
              <a:spcBef>
                <a:spcPts val="0"/>
              </a:spcBef>
              <a:buNone/>
              <a:defRPr sz="3000" b="0">
                <a:solidFill>
                  <a:schemeClr val="bg1"/>
                </a:solidFill>
              </a:defRPr>
            </a:lvl1pPr>
          </a:lstStyle>
          <a:p>
            <a:pPr lvl="0"/>
            <a:r>
              <a:rPr lang="nl-NL" noProof="0"/>
              <a:t>Klikken om de tekststijl van het model te bewerken</a:t>
            </a:r>
          </a:p>
        </p:txBody>
      </p:sp>
      <p:sp>
        <p:nvSpPr>
          <p:cNvPr id="2" name="Titel 1">
            <a:extLst>
              <a:ext uri="{FF2B5EF4-FFF2-40B4-BE49-F238E27FC236}">
                <a16:creationId xmlns:a16="http://schemas.microsoft.com/office/drawing/2014/main" id="{BA6D52F5-096C-A444-9DE0-B9963C23AB1F}"/>
              </a:ext>
            </a:extLst>
          </p:cNvPr>
          <p:cNvSpPr>
            <a:spLocks noGrp="1"/>
          </p:cNvSpPr>
          <p:nvPr>
            <p:ph type="title"/>
          </p:nvPr>
        </p:nvSpPr>
        <p:spPr/>
        <p:txBody>
          <a:bodyPr/>
          <a:lstStyle>
            <a:lvl1pPr>
              <a:defRPr>
                <a:solidFill>
                  <a:schemeClr val="bg1"/>
                </a:solidFill>
              </a:defRPr>
            </a:lvl1pPr>
          </a:lstStyle>
          <a:p>
            <a:r>
              <a:rPr lang="nl-NL" noProof="0"/>
              <a:t>Klik om stijl te bewerken</a:t>
            </a:r>
            <a:endParaRPr lang="nl-NL" noProof="0" dirty="0"/>
          </a:p>
        </p:txBody>
      </p:sp>
      <p:grpSp>
        <p:nvGrpSpPr>
          <p:cNvPr id="20" name="Groep 19">
            <a:extLst>
              <a:ext uri="{FF2B5EF4-FFF2-40B4-BE49-F238E27FC236}">
                <a16:creationId xmlns:a16="http://schemas.microsoft.com/office/drawing/2014/main" id="{8F5C302D-F360-0B48-B7EC-17CE61EF3EC5}"/>
              </a:ext>
            </a:extLst>
          </p:cNvPr>
          <p:cNvGrpSpPr/>
          <p:nvPr userDrawn="1"/>
        </p:nvGrpSpPr>
        <p:grpSpPr>
          <a:xfrm>
            <a:off x="12443133" y="-1"/>
            <a:ext cx="2670175" cy="6858001"/>
            <a:chOff x="12443133" y="-1"/>
            <a:chExt cx="2670175" cy="6858001"/>
          </a:xfrm>
        </p:grpSpPr>
        <p:sp>
          <p:nvSpPr>
            <p:cNvPr id="21" name="Tekstvak 20">
              <a:extLst>
                <a:ext uri="{FF2B5EF4-FFF2-40B4-BE49-F238E27FC236}">
                  <a16:creationId xmlns:a16="http://schemas.microsoft.com/office/drawing/2014/main" id="{6992B657-0E3D-224B-BACE-A54EECF66A4F}"/>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afbeelding invoegen </a:t>
              </a:r>
            </a:p>
            <a:p>
              <a:pPr algn="l" rtl="0" fontAlgn="auto">
                <a:spcBef>
                  <a:spcPts val="0"/>
                </a:spcBef>
                <a:spcAft>
                  <a:spcPts val="0"/>
                </a:spcAft>
                <a:defRPr/>
              </a:pPr>
              <a:r>
                <a:rPr lang="nl-NL" sz="1400" b="1" i="0" u="none" baseline="0" noProof="0" dirty="0">
                  <a:solidFill>
                    <a:schemeClr val="tx2"/>
                  </a:solidFill>
                  <a:latin typeface="+mn-lt"/>
                  <a:cs typeface="+mn-cs"/>
                </a:rPr>
                <a:t>of vervangen</a:t>
              </a:r>
            </a:p>
            <a:p>
              <a:pPr marL="228600" indent="-228600" algn="l" rtl="0" fontAlgn="auto">
                <a:spcBef>
                  <a:spcPts val="0"/>
                </a:spcBef>
                <a:spcAft>
                  <a:spcPts val="600"/>
                </a:spcAft>
                <a:buFont typeface="+mj-lt"/>
                <a:buAutoNum type="arabicPeriod"/>
                <a:defRPr/>
              </a:pPr>
              <a:endParaRPr lang="nl-NL" sz="1200" b="0" i="0" u="none" baseline="0" noProof="0" dirty="0">
                <a:solidFill>
                  <a:schemeClr val="tx2"/>
                </a:solidFill>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rPr>
                <a:t>Verwijder eventueel de foto door hierop te klikken en vervolgens op Delete te drukken.</a:t>
              </a: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Plaats een foto door op het kleine fotopictogram te klikken.</a:t>
              </a: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endParaRPr lang="nl-NL" sz="1200" noProof="0" dirty="0">
                <a:solidFill>
                  <a:schemeClr val="tx2"/>
                </a:solidFill>
                <a:latin typeface="+mn-lt"/>
                <a:cs typeface="+mn-cs"/>
              </a:endParaRPr>
            </a:p>
            <a:p>
              <a:pPr marL="228600" indent="-228600" algn="l" rtl="0" fontAlgn="auto">
                <a:spcBef>
                  <a:spcPts val="0"/>
                </a:spcBef>
                <a:spcAft>
                  <a:spcPts val="600"/>
                </a:spcAft>
                <a:buFont typeface="+mj-lt"/>
                <a:buAutoNum type="arabicPeriod"/>
                <a:defRPr/>
              </a:pPr>
              <a:r>
                <a:rPr lang="nl-NL" sz="1200" b="0" i="0" u="none" baseline="0" noProof="0" dirty="0">
                  <a:solidFill>
                    <a:schemeClr val="tx2"/>
                  </a:solidFill>
                  <a:latin typeface="+mn-lt"/>
                  <a:cs typeface="+mn-cs"/>
                </a:rPr>
                <a:t>Blader nu naar je eigen foto en selecteer deze.</a:t>
              </a:r>
            </a:p>
            <a:p>
              <a:pPr algn="l" rtl="0" fontAlgn="auto">
                <a:spcBef>
                  <a:spcPts val="0"/>
                </a:spcBef>
                <a:spcAft>
                  <a:spcPts val="600"/>
                </a:spcAft>
                <a:buFont typeface="+mj-lt"/>
                <a:buNone/>
                <a:defRPr/>
              </a:pPr>
              <a:r>
                <a:rPr lang="nl-NL" sz="1200" b="0" i="0" u="none" baseline="0" noProof="0" dirty="0">
                  <a:solidFill>
                    <a:schemeClr val="tx2"/>
                  </a:solidFill>
                </a:rPr>
                <a:t>De foto wordt automatisch bijgesneden. Als je de foto anders wilt bijsnijden, klik je met de rechtermuisknop op de foto en kies je Bijsnijden.</a:t>
              </a: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algn="l" rtl="0" fontAlgn="auto">
                <a:spcBef>
                  <a:spcPts val="0"/>
                </a:spcBef>
                <a:spcAft>
                  <a:spcPts val="600"/>
                </a:spcAft>
                <a:buFont typeface="+mj-lt"/>
                <a:buNone/>
                <a:defRPr/>
              </a:pPr>
              <a:endParaRPr lang="nl-NL" sz="1200" b="0" i="0" u="none" baseline="0" noProof="0" dirty="0">
                <a:solidFill>
                  <a:schemeClr val="tx2"/>
                </a:solidFill>
                <a:latin typeface="+mn-lt"/>
                <a:cs typeface="+mn-cs"/>
              </a:endParaRPr>
            </a:p>
            <a:p>
              <a:pPr fontAlgn="auto">
                <a:spcBef>
                  <a:spcPts val="0"/>
                </a:spcBef>
                <a:spcAft>
                  <a:spcPts val="600"/>
                </a:spcAft>
                <a:buFont typeface="+mj-lt"/>
                <a:buNone/>
                <a:defRPr/>
              </a:pPr>
              <a:r>
                <a:rPr lang="nl-NL" sz="1200" noProof="0" dirty="0">
                  <a:solidFill>
                    <a:schemeClr val="tx2"/>
                  </a:solidFill>
                </a:rPr>
                <a:t>Versleep een van de witte hoekcirkels (houd hierbij de shift-toets ingedrukt) om de afbeelding te schalen.</a:t>
              </a:r>
            </a:p>
            <a:p>
              <a:pPr fontAlgn="auto">
                <a:spcBef>
                  <a:spcPts val="0"/>
                </a:spcBef>
                <a:spcAft>
                  <a:spcPts val="600"/>
                </a:spcAft>
                <a:buFont typeface="+mj-lt"/>
                <a:buNone/>
                <a:defRPr/>
              </a:pPr>
              <a:r>
                <a:rPr lang="nl-NL" sz="1200" noProof="0" dirty="0">
                  <a:solidFill>
                    <a:schemeClr val="tx2"/>
                  </a:solidFill>
                  <a:latin typeface="+mn-lt"/>
                  <a:cs typeface="+mn-cs"/>
                </a:rPr>
                <a:t>In Bijsnijden modus kun je ook het beeld selecteren en verslepen voor een andere uitsnede.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nl-NL" sz="1200" b="0" i="0" u="none" baseline="0" noProof="0" dirty="0">
                  <a:solidFill>
                    <a:schemeClr val="tx2"/>
                  </a:solidFill>
                  <a:latin typeface="+mn-lt"/>
                  <a:cs typeface="+mn-cs"/>
                </a:rPr>
                <a:t>Soms wordt de foto over de tekst geplaatst. Klik dan met je rechter- muisknop op de afbeelding en kies ‘Naar Achtergrond’ en nogmaals ‘Naar Achtergrond’.</a:t>
              </a:r>
            </a:p>
          </p:txBody>
        </p:sp>
        <p:pic>
          <p:nvPicPr>
            <p:cNvPr id="22" name="Afbeelding 21">
              <a:extLst>
                <a:ext uri="{FF2B5EF4-FFF2-40B4-BE49-F238E27FC236}">
                  <a16:creationId xmlns:a16="http://schemas.microsoft.com/office/drawing/2014/main" id="{1CBDBC04-62E2-DA41-9BA1-42EB7F2849F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98680" y="3770701"/>
              <a:ext cx="559079" cy="35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Afbeelding 22">
              <a:extLst>
                <a:ext uri="{FF2B5EF4-FFF2-40B4-BE49-F238E27FC236}">
                  <a16:creationId xmlns:a16="http://schemas.microsoft.com/office/drawing/2014/main" id="{13D87DC9-3474-BE43-970E-A7317D5B9A5F}"/>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1224" y="1877791"/>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kstvak 14">
            <a:extLst>
              <a:ext uri="{FF2B5EF4-FFF2-40B4-BE49-F238E27FC236}">
                <a16:creationId xmlns:a16="http://schemas.microsoft.com/office/drawing/2014/main" id="{C8709612-D162-C84D-92A8-C07539BEC87B}"/>
              </a:ext>
            </a:extLst>
          </p:cNvPr>
          <p:cNvSpPr txBox="1"/>
          <p:nvPr userDrawn="1"/>
        </p:nvSpPr>
        <p:spPr bwMode="auto">
          <a:xfrm>
            <a:off x="-2910021" y="0"/>
            <a:ext cx="2670175" cy="6857999"/>
          </a:xfrm>
          <a:prstGeom prst="rect">
            <a:avLst/>
          </a:prstGeom>
          <a:solidFill>
            <a:schemeClr val="bg1">
              <a:lumMod val="95000"/>
            </a:schemeClr>
          </a:solidFill>
        </p:spPr>
        <p:txBody>
          <a:bodyPr lIns="90000"/>
          <a:lstStyle/>
          <a:p>
            <a:pPr algn="l" rtl="0">
              <a:defRPr/>
            </a:pPr>
            <a:r>
              <a:rPr lang="nl-NL" sz="1400" b="1" i="0" u="none" baseline="0" noProof="0" dirty="0">
                <a:solidFill>
                  <a:schemeClr val="tx2"/>
                </a:solidFill>
              </a:rPr>
              <a:t>Bestandsgrootte verkleinen</a:t>
            </a:r>
          </a:p>
          <a:p>
            <a:pPr algn="l" rtl="0">
              <a:defRPr/>
            </a:pPr>
            <a:r>
              <a:rPr lang="nl-NL" sz="1200" b="0" i="0" u="none" baseline="0" noProof="0" dirty="0">
                <a:solidFill>
                  <a:schemeClr val="tx2"/>
                </a:solidFill>
              </a:rPr>
              <a:t>Voorkom grote bestanden door de beelden te comprimeren. Dubbelklik op een afbeelding (met uitzondering van titel slides) en klik op Afbeelding comprimeren onder de Afbeeldingsopmaak tab.</a:t>
            </a: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algn="l" rtl="0">
              <a:defRPr/>
            </a:pPr>
            <a:endParaRPr lang="nl-NL" sz="1200" b="0" i="0" u="none" baseline="0" noProof="0" dirty="0">
              <a:solidFill>
                <a:schemeClr val="tx2"/>
              </a:solidFill>
            </a:endParaRPr>
          </a:p>
          <a:p>
            <a:pPr marL="228600" indent="-228600" algn="l" rtl="0">
              <a:spcAft>
                <a:spcPts val="600"/>
              </a:spcAft>
              <a:buFont typeface="+mj-lt"/>
              <a:buAutoNum type="arabicPeriod"/>
              <a:defRPr/>
            </a:pPr>
            <a:r>
              <a:rPr lang="nl-NL" sz="1200" b="0" i="0" u="none" baseline="0" noProof="0" dirty="0">
                <a:solidFill>
                  <a:schemeClr val="tx2"/>
                </a:solidFill>
              </a:rPr>
              <a:t>Kies Afdrukken (220 ppi) </a:t>
            </a:r>
            <a:br>
              <a:rPr lang="nl-NL" sz="1200" b="0" i="0" u="none" baseline="0" noProof="0" dirty="0">
                <a:solidFill>
                  <a:schemeClr val="tx2"/>
                </a:solidFill>
              </a:rPr>
            </a:br>
            <a:r>
              <a:rPr lang="nl-NL" sz="1200" b="0" i="0" u="none" baseline="0" noProof="0" dirty="0">
                <a:solidFill>
                  <a:schemeClr val="tx2"/>
                </a:solidFill>
              </a:rPr>
              <a:t>voor screen-prints.</a:t>
            </a:r>
          </a:p>
          <a:p>
            <a:pPr marL="228600" indent="-228600" algn="l" rtl="0">
              <a:spcAft>
                <a:spcPts val="600"/>
              </a:spcAft>
              <a:buFont typeface="+mj-lt"/>
              <a:buAutoNum type="arabicPeriod"/>
              <a:defRPr/>
            </a:pPr>
            <a:r>
              <a:rPr lang="nl-NL" sz="1200" b="0" i="0" u="none" baseline="0" noProof="0" dirty="0">
                <a:solidFill>
                  <a:schemeClr val="tx2"/>
                </a:solidFill>
              </a:rPr>
              <a:t>Kies Web (150 ppi) </a:t>
            </a:r>
            <a:br>
              <a:rPr lang="nl-NL" sz="1200" b="0" i="0" u="none" baseline="0" noProof="0" dirty="0">
                <a:solidFill>
                  <a:schemeClr val="tx2"/>
                </a:solidFill>
              </a:rPr>
            </a:br>
            <a:r>
              <a:rPr lang="nl-NL" sz="1200" b="0" i="0" u="none" baseline="0" noProof="0" dirty="0">
                <a:solidFill>
                  <a:schemeClr val="tx2"/>
                </a:solidFill>
              </a:rPr>
              <a:t>voor alle andere afbeeldingen.</a:t>
            </a:r>
          </a:p>
          <a:p>
            <a:pPr marL="228600" indent="-228600" algn="l" rtl="0">
              <a:spcAft>
                <a:spcPts val="600"/>
              </a:spcAft>
              <a:buFont typeface="+mj-lt"/>
              <a:buAutoNum type="arabicPeriod"/>
              <a:defRPr/>
            </a:pPr>
            <a:r>
              <a:rPr lang="nl-NL" sz="1200" b="0" i="0" u="none" baseline="0" noProof="0" dirty="0">
                <a:solidFill>
                  <a:schemeClr val="tx2"/>
                </a:solidFill>
              </a:rPr>
              <a:t>Verwijder het vinkje bij ‘Alleen op deze afbeelding toepassen’ als je alle beelden in je presentatie wilt comprimeren.</a:t>
            </a:r>
          </a:p>
          <a:p>
            <a:pPr marL="228600" indent="-228600" algn="l" rtl="0">
              <a:spcAft>
                <a:spcPts val="600"/>
              </a:spcAft>
              <a:buFont typeface="+mj-lt"/>
              <a:buAutoNum type="arabicPeriod"/>
              <a:defRPr/>
            </a:pPr>
            <a:r>
              <a:rPr lang="nl-NL" sz="1200" b="0" i="0" u="none" baseline="0" noProof="0" dirty="0">
                <a:solidFill>
                  <a:schemeClr val="tx2"/>
                </a:solidFill>
              </a:rPr>
              <a:t>Klik OK.</a:t>
            </a:r>
          </a:p>
        </p:txBody>
      </p:sp>
      <p:pic>
        <p:nvPicPr>
          <p:cNvPr id="16" name="Afbeelding 15">
            <a:extLst>
              <a:ext uri="{FF2B5EF4-FFF2-40B4-BE49-F238E27FC236}">
                <a16:creationId xmlns:a16="http://schemas.microsoft.com/office/drawing/2014/main" id="{A90B2BE9-44D2-294D-ABB1-9FFEC2CB004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24967" y="1458944"/>
            <a:ext cx="2077492" cy="323165"/>
          </a:xfrm>
          <a:prstGeom prst="rect">
            <a:avLst/>
          </a:prstGeom>
        </p:spPr>
      </p:pic>
      <p:sp>
        <p:nvSpPr>
          <p:cNvPr id="36"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37" name="Test" hidden="1"/>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38" name="Test" hidden="1"/>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2611329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104" name="Afbeelding 103" descr="Afbeelding met buiten, water, bewolkt, wolken&#10;&#10;Automatisch gegenereerde beschrijving">
            <a:extLst>
              <a:ext uri="{FF2B5EF4-FFF2-40B4-BE49-F238E27FC236}">
                <a16:creationId xmlns:a16="http://schemas.microsoft.com/office/drawing/2014/main" id="{68B33CC7-7C64-B342-B4A3-E9EB717A988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4326"/>
            <a:ext cx="12192000" cy="3436196"/>
          </a:xfrm>
          <a:custGeom>
            <a:avLst/>
            <a:gdLst>
              <a:gd name="connsiteX0" fmla="*/ 0 w 12192000"/>
              <a:gd name="connsiteY0" fmla="*/ 0 h 3436196"/>
              <a:gd name="connsiteX1" fmla="*/ 12192000 w 12192000"/>
              <a:gd name="connsiteY1" fmla="*/ 0 h 3436196"/>
              <a:gd name="connsiteX2" fmla="*/ 12192000 w 12192000"/>
              <a:gd name="connsiteY2" fmla="*/ 3350868 h 3436196"/>
              <a:gd name="connsiteX3" fmla="*/ 12003805 w 12192000"/>
              <a:gd name="connsiteY3" fmla="*/ 3436196 h 3436196"/>
              <a:gd name="connsiteX4" fmla="*/ 0 w 12192000"/>
              <a:gd name="connsiteY4" fmla="*/ 3436196 h 343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436196">
                <a:moveTo>
                  <a:pt x="0" y="0"/>
                </a:moveTo>
                <a:lnTo>
                  <a:pt x="12192000" y="0"/>
                </a:lnTo>
                <a:lnTo>
                  <a:pt x="12192000" y="3350868"/>
                </a:lnTo>
                <a:lnTo>
                  <a:pt x="12003805" y="3436196"/>
                </a:lnTo>
                <a:lnTo>
                  <a:pt x="0" y="3436196"/>
                </a:lnTo>
                <a:close/>
              </a:path>
            </a:pathLst>
          </a:custGeom>
        </p:spPr>
      </p:pic>
      <p:cxnSp>
        <p:nvCxnSpPr>
          <p:cNvPr id="11" name="Rechte verbindingslijn 10">
            <a:extLst>
              <a:ext uri="{FF2B5EF4-FFF2-40B4-BE49-F238E27FC236}">
                <a16:creationId xmlns:a16="http://schemas.microsoft.com/office/drawing/2014/main" id="{C00D9E49-4547-9C40-9496-7A3856204DCA}"/>
              </a:ext>
            </a:extLst>
          </p:cNvPr>
          <p:cNvCxnSpPr>
            <a:cxnSpLocks/>
          </p:cNvCxnSpPr>
          <p:nvPr userDrawn="1"/>
        </p:nvCxnSpPr>
        <p:spPr>
          <a:xfrm>
            <a:off x="1" y="560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9B4AE921-63F7-5641-A87D-708F09CDC66B}"/>
              </a:ext>
            </a:extLst>
          </p:cNvPr>
          <p:cNvCxnSpPr>
            <a:cxnSpLocks/>
          </p:cNvCxnSpPr>
          <p:nvPr userDrawn="1"/>
        </p:nvCxnSpPr>
        <p:spPr>
          <a:xfrm>
            <a:off x="1" y="127953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8E9CF2A-C6BB-E546-A61E-6A2DAB8E7EA6}"/>
              </a:ext>
            </a:extLst>
          </p:cNvPr>
          <p:cNvCxnSpPr>
            <a:cxnSpLocks/>
          </p:cNvCxnSpPr>
          <p:nvPr userDrawn="1"/>
        </p:nvCxnSpPr>
        <p:spPr>
          <a:xfrm>
            <a:off x="1" y="199887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E7DBE4AE-7537-E642-B223-142690CCEC08}"/>
              </a:ext>
            </a:extLst>
          </p:cNvPr>
          <p:cNvCxnSpPr>
            <a:cxnSpLocks/>
          </p:cNvCxnSpPr>
          <p:nvPr userDrawn="1"/>
        </p:nvCxnSpPr>
        <p:spPr>
          <a:xfrm>
            <a:off x="1" y="271821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id="{16AD972C-D8B1-6F4D-9618-25ADC53367D8}"/>
              </a:ext>
            </a:extLst>
          </p:cNvPr>
          <p:cNvSpPr/>
          <p:nvPr userDrawn="1"/>
        </p:nvSpPr>
        <p:spPr>
          <a:xfrm>
            <a:off x="1037528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 name="Rechthoek 15">
            <a:extLst>
              <a:ext uri="{FF2B5EF4-FFF2-40B4-BE49-F238E27FC236}">
                <a16:creationId xmlns:a16="http://schemas.microsoft.com/office/drawing/2014/main" id="{777DF057-F0F8-E140-95FA-0F4E18097492}"/>
              </a:ext>
            </a:extLst>
          </p:cNvPr>
          <p:cNvSpPr/>
          <p:nvPr userDrawn="1"/>
        </p:nvSpPr>
        <p:spPr>
          <a:xfrm>
            <a:off x="11093904"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 name="Rechthoek 16">
            <a:extLst>
              <a:ext uri="{FF2B5EF4-FFF2-40B4-BE49-F238E27FC236}">
                <a16:creationId xmlns:a16="http://schemas.microsoft.com/office/drawing/2014/main" id="{ADAD60BB-71BF-544E-A9D6-69681F1F74D2}"/>
              </a:ext>
            </a:extLst>
          </p:cNvPr>
          <p:cNvSpPr/>
          <p:nvPr userDrawn="1"/>
        </p:nvSpPr>
        <p:spPr>
          <a:xfrm>
            <a:off x="1181253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8" name="Rechte verbindingslijn 17">
            <a:extLst>
              <a:ext uri="{FF2B5EF4-FFF2-40B4-BE49-F238E27FC236}">
                <a16:creationId xmlns:a16="http://schemas.microsoft.com/office/drawing/2014/main" id="{192C0564-9449-1446-90B5-CF8725653545}"/>
              </a:ext>
            </a:extLst>
          </p:cNvPr>
          <p:cNvCxnSpPr>
            <a:cxnSpLocks/>
          </p:cNvCxnSpPr>
          <p:nvPr userDrawn="1"/>
        </p:nvCxnSpPr>
        <p:spPr>
          <a:xfrm>
            <a:off x="7534975" y="-543"/>
            <a:ext cx="0" cy="342953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DE4D537D-76B9-0145-9A99-A3BD4AA4A983}"/>
              </a:ext>
            </a:extLst>
          </p:cNvPr>
          <p:cNvCxnSpPr>
            <a:cxnSpLocks/>
          </p:cNvCxnSpPr>
          <p:nvPr userDrawn="1"/>
        </p:nvCxnSpPr>
        <p:spPr>
          <a:xfrm>
            <a:off x="8256730" y="-543"/>
            <a:ext cx="0" cy="342953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514A562-6D79-A842-B60E-FFD4A8238024}"/>
              </a:ext>
            </a:extLst>
          </p:cNvPr>
          <p:cNvCxnSpPr>
            <a:cxnSpLocks/>
          </p:cNvCxnSpPr>
          <p:nvPr userDrawn="1"/>
        </p:nvCxnSpPr>
        <p:spPr>
          <a:xfrm>
            <a:off x="8975349"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CA63F8B5-36F5-6E48-BB45-6CA3E7DECBBE}"/>
              </a:ext>
            </a:extLst>
          </p:cNvPr>
          <p:cNvCxnSpPr>
            <a:cxnSpLocks/>
          </p:cNvCxnSpPr>
          <p:nvPr userDrawn="1"/>
        </p:nvCxnSpPr>
        <p:spPr>
          <a:xfrm>
            <a:off x="9693975"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AEA0EFEB-0DA4-8E47-AD23-60E339DBED51}"/>
              </a:ext>
            </a:extLst>
          </p:cNvPr>
          <p:cNvCxnSpPr>
            <a:cxnSpLocks/>
          </p:cNvCxnSpPr>
          <p:nvPr userDrawn="1"/>
        </p:nvCxnSpPr>
        <p:spPr>
          <a:xfrm>
            <a:off x="10411285" y="-543"/>
            <a:ext cx="0" cy="342953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CC92F9DA-B1AE-4F46-BA3E-72C4D429EE8B}"/>
              </a:ext>
            </a:extLst>
          </p:cNvPr>
          <p:cNvCxnSpPr>
            <a:cxnSpLocks/>
          </p:cNvCxnSpPr>
          <p:nvPr userDrawn="1"/>
        </p:nvCxnSpPr>
        <p:spPr>
          <a:xfrm>
            <a:off x="11129904" y="3"/>
            <a:ext cx="0" cy="342899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E5B9F89F-8B16-7547-92B2-427723865135}"/>
              </a:ext>
            </a:extLst>
          </p:cNvPr>
          <p:cNvCxnSpPr>
            <a:cxnSpLocks/>
          </p:cNvCxnSpPr>
          <p:nvPr userDrawn="1"/>
        </p:nvCxnSpPr>
        <p:spPr>
          <a:xfrm>
            <a:off x="11848530" y="-543"/>
            <a:ext cx="0" cy="342953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72249331-D96D-D84E-8EC3-9F8900062BFD}"/>
              </a:ext>
            </a:extLst>
          </p:cNvPr>
          <p:cNvCxnSpPr>
            <a:cxnSpLocks/>
          </p:cNvCxnSpPr>
          <p:nvPr userDrawn="1"/>
        </p:nvCxnSpPr>
        <p:spPr>
          <a:xfrm>
            <a:off x="6097730" y="2"/>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B39206D-9F58-2C47-A3EF-32B92791C3DB}"/>
              </a:ext>
            </a:extLst>
          </p:cNvPr>
          <p:cNvCxnSpPr>
            <a:cxnSpLocks/>
          </p:cNvCxnSpPr>
          <p:nvPr userDrawn="1"/>
        </p:nvCxnSpPr>
        <p:spPr>
          <a:xfrm>
            <a:off x="6816349"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4EF1B1EF-346C-DC46-83CF-4C72FEB79D23}"/>
              </a:ext>
            </a:extLst>
          </p:cNvPr>
          <p:cNvCxnSpPr>
            <a:cxnSpLocks/>
          </p:cNvCxnSpPr>
          <p:nvPr userDrawn="1"/>
        </p:nvCxnSpPr>
        <p:spPr>
          <a:xfrm>
            <a:off x="5382325"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12A4A5A6-72D7-7C41-809B-D3C71D3DB6E0}"/>
              </a:ext>
            </a:extLst>
          </p:cNvPr>
          <p:cNvCxnSpPr>
            <a:cxnSpLocks/>
          </p:cNvCxnSpPr>
          <p:nvPr userDrawn="1"/>
        </p:nvCxnSpPr>
        <p:spPr>
          <a:xfrm>
            <a:off x="4663699"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D87B98BC-C923-DB4A-9710-C89B392AD8B0}"/>
              </a:ext>
            </a:extLst>
          </p:cNvPr>
          <p:cNvCxnSpPr>
            <a:cxnSpLocks/>
          </p:cNvCxnSpPr>
          <p:nvPr userDrawn="1"/>
        </p:nvCxnSpPr>
        <p:spPr>
          <a:xfrm>
            <a:off x="3945080"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2DA59B96-ED92-1B45-82CF-4934C7883348}"/>
              </a:ext>
            </a:extLst>
          </p:cNvPr>
          <p:cNvCxnSpPr>
            <a:cxnSpLocks/>
          </p:cNvCxnSpPr>
          <p:nvPr userDrawn="1"/>
        </p:nvCxnSpPr>
        <p:spPr>
          <a:xfrm>
            <a:off x="3226500"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2186278-CF24-6B46-BE6B-E7F793D0F32F}"/>
              </a:ext>
            </a:extLst>
          </p:cNvPr>
          <p:cNvCxnSpPr>
            <a:cxnSpLocks/>
          </p:cNvCxnSpPr>
          <p:nvPr userDrawn="1"/>
        </p:nvCxnSpPr>
        <p:spPr>
          <a:xfrm>
            <a:off x="2507874" y="2"/>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B4CA8701-4C0E-C147-9AD3-ECDDBAD5F86D}"/>
              </a:ext>
            </a:extLst>
          </p:cNvPr>
          <p:cNvCxnSpPr>
            <a:cxnSpLocks/>
          </p:cNvCxnSpPr>
          <p:nvPr userDrawn="1"/>
        </p:nvCxnSpPr>
        <p:spPr>
          <a:xfrm>
            <a:off x="1789255" y="3"/>
            <a:ext cx="0" cy="342899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41F0024B-11C0-2F4F-9780-C44BA6EFAB5F}"/>
              </a:ext>
            </a:extLst>
          </p:cNvPr>
          <p:cNvCxnSpPr>
            <a:cxnSpLocks/>
          </p:cNvCxnSpPr>
          <p:nvPr userDrawn="1"/>
        </p:nvCxnSpPr>
        <p:spPr>
          <a:xfrm>
            <a:off x="1070675" y="-1"/>
            <a:ext cx="0" cy="342899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2FC2F2B4-F062-1D42-85A2-ED3C7E583FF5}"/>
              </a:ext>
            </a:extLst>
          </p:cNvPr>
          <p:cNvCxnSpPr>
            <a:cxnSpLocks/>
          </p:cNvCxnSpPr>
          <p:nvPr userDrawn="1"/>
        </p:nvCxnSpPr>
        <p:spPr>
          <a:xfrm>
            <a:off x="352049" y="-1"/>
            <a:ext cx="1" cy="3428995"/>
          </a:xfrm>
          <a:prstGeom prst="line">
            <a:avLst/>
          </a:prstGeom>
          <a:ln w="508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hoek 34">
            <a:extLst>
              <a:ext uri="{FF2B5EF4-FFF2-40B4-BE49-F238E27FC236}">
                <a16:creationId xmlns:a16="http://schemas.microsoft.com/office/drawing/2014/main" id="{75B17691-576B-3C4C-9213-FAC8F367C02B}"/>
              </a:ext>
            </a:extLst>
          </p:cNvPr>
          <p:cNvSpPr/>
          <p:nvPr userDrawn="1"/>
        </p:nvSpPr>
        <p:spPr>
          <a:xfrm>
            <a:off x="1037528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553693E8-9795-9B4C-92EC-1265672F0CE1}"/>
              </a:ext>
            </a:extLst>
          </p:cNvPr>
          <p:cNvSpPr/>
          <p:nvPr userDrawn="1"/>
        </p:nvSpPr>
        <p:spPr>
          <a:xfrm>
            <a:off x="11093904"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7D53FB9F-D813-924D-B60A-B2ECFE436339}"/>
              </a:ext>
            </a:extLst>
          </p:cNvPr>
          <p:cNvSpPr/>
          <p:nvPr userDrawn="1"/>
        </p:nvSpPr>
        <p:spPr>
          <a:xfrm>
            <a:off x="1181253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4DF70F67-3945-9048-83B6-C1F9CDB181FC}"/>
              </a:ext>
            </a:extLst>
          </p:cNvPr>
          <p:cNvSpPr/>
          <p:nvPr userDrawn="1"/>
        </p:nvSpPr>
        <p:spPr>
          <a:xfrm>
            <a:off x="1037528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A899E78E-096E-7146-9BE6-03F262CC1AFC}"/>
              </a:ext>
            </a:extLst>
          </p:cNvPr>
          <p:cNvSpPr/>
          <p:nvPr userDrawn="1"/>
        </p:nvSpPr>
        <p:spPr>
          <a:xfrm>
            <a:off x="11093904"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DC005C41-5D19-7048-B815-374F3361C1E0}"/>
              </a:ext>
            </a:extLst>
          </p:cNvPr>
          <p:cNvSpPr/>
          <p:nvPr userDrawn="1"/>
        </p:nvSpPr>
        <p:spPr>
          <a:xfrm>
            <a:off x="1181253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7D03C3E9-3DA4-2847-BDE3-23A00F4A0A76}"/>
              </a:ext>
            </a:extLst>
          </p:cNvPr>
          <p:cNvSpPr/>
          <p:nvPr userDrawn="1"/>
        </p:nvSpPr>
        <p:spPr>
          <a:xfrm>
            <a:off x="1037528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661D4690-3E13-784C-8FA0-3C7FDC16F7FC}"/>
              </a:ext>
            </a:extLst>
          </p:cNvPr>
          <p:cNvSpPr/>
          <p:nvPr userDrawn="1"/>
        </p:nvSpPr>
        <p:spPr>
          <a:xfrm>
            <a:off x="11093904"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814EE150-CC88-5748-AAA1-0ED421E0EEE1}"/>
              </a:ext>
            </a:extLst>
          </p:cNvPr>
          <p:cNvSpPr/>
          <p:nvPr userDrawn="1"/>
        </p:nvSpPr>
        <p:spPr>
          <a:xfrm>
            <a:off x="1181253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0C68584A-95E1-954C-8DFE-2FA8191759C0}"/>
              </a:ext>
            </a:extLst>
          </p:cNvPr>
          <p:cNvSpPr/>
          <p:nvPr userDrawn="1"/>
        </p:nvSpPr>
        <p:spPr>
          <a:xfrm>
            <a:off x="822073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D5E25D8E-6AF1-3448-A171-684427A6C91E}"/>
              </a:ext>
            </a:extLst>
          </p:cNvPr>
          <p:cNvSpPr/>
          <p:nvPr userDrawn="1"/>
        </p:nvSpPr>
        <p:spPr>
          <a:xfrm>
            <a:off x="893934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9B00E6EC-5C47-6A49-B008-DEE5DEA76577}"/>
              </a:ext>
            </a:extLst>
          </p:cNvPr>
          <p:cNvSpPr/>
          <p:nvPr userDrawn="1"/>
        </p:nvSpPr>
        <p:spPr>
          <a:xfrm>
            <a:off x="965797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CB516F46-6AED-8C41-8179-95FB55E523E7}"/>
              </a:ext>
            </a:extLst>
          </p:cNvPr>
          <p:cNvSpPr/>
          <p:nvPr userDrawn="1"/>
        </p:nvSpPr>
        <p:spPr>
          <a:xfrm>
            <a:off x="822073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14D038F7-6C99-E141-B2FD-68682E30538D}"/>
              </a:ext>
            </a:extLst>
          </p:cNvPr>
          <p:cNvSpPr/>
          <p:nvPr userDrawn="1"/>
        </p:nvSpPr>
        <p:spPr>
          <a:xfrm>
            <a:off x="893934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2DE76DFA-DB37-E340-B7D2-48DC7064F8D7}"/>
              </a:ext>
            </a:extLst>
          </p:cNvPr>
          <p:cNvSpPr/>
          <p:nvPr userDrawn="1"/>
        </p:nvSpPr>
        <p:spPr>
          <a:xfrm>
            <a:off x="965797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2230A33C-CD35-A64C-BD64-C58356B43E02}"/>
              </a:ext>
            </a:extLst>
          </p:cNvPr>
          <p:cNvSpPr/>
          <p:nvPr userDrawn="1"/>
        </p:nvSpPr>
        <p:spPr>
          <a:xfrm>
            <a:off x="822073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BA214C34-F7F9-3C49-9729-380E0CEC72A9}"/>
              </a:ext>
            </a:extLst>
          </p:cNvPr>
          <p:cNvSpPr/>
          <p:nvPr userDrawn="1"/>
        </p:nvSpPr>
        <p:spPr>
          <a:xfrm>
            <a:off x="893934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A6E1B0B1-38C9-5942-B8C0-091C28F33E25}"/>
              </a:ext>
            </a:extLst>
          </p:cNvPr>
          <p:cNvSpPr/>
          <p:nvPr userDrawn="1"/>
        </p:nvSpPr>
        <p:spPr>
          <a:xfrm>
            <a:off x="965797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908943AE-504A-2B42-A440-E8E873A57966}"/>
              </a:ext>
            </a:extLst>
          </p:cNvPr>
          <p:cNvSpPr/>
          <p:nvPr userDrawn="1"/>
        </p:nvSpPr>
        <p:spPr>
          <a:xfrm>
            <a:off x="822073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FD9B20E8-BDFD-6D4A-A8C1-815A4A96B1C8}"/>
              </a:ext>
            </a:extLst>
          </p:cNvPr>
          <p:cNvSpPr/>
          <p:nvPr userDrawn="1"/>
        </p:nvSpPr>
        <p:spPr>
          <a:xfrm>
            <a:off x="893934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5" name="Rechthoek 54">
            <a:extLst>
              <a:ext uri="{FF2B5EF4-FFF2-40B4-BE49-F238E27FC236}">
                <a16:creationId xmlns:a16="http://schemas.microsoft.com/office/drawing/2014/main" id="{6772652D-73BC-4240-8BD0-A3E3F43947DE}"/>
              </a:ext>
            </a:extLst>
          </p:cNvPr>
          <p:cNvSpPr/>
          <p:nvPr userDrawn="1"/>
        </p:nvSpPr>
        <p:spPr>
          <a:xfrm>
            <a:off x="965797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814CF726-B6C6-204A-B802-FA5B11DE3ED6}"/>
              </a:ext>
            </a:extLst>
          </p:cNvPr>
          <p:cNvSpPr/>
          <p:nvPr userDrawn="1"/>
        </p:nvSpPr>
        <p:spPr>
          <a:xfrm>
            <a:off x="606173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CF37719D-375A-6140-8606-C4A7671DA882}"/>
              </a:ext>
            </a:extLst>
          </p:cNvPr>
          <p:cNvSpPr/>
          <p:nvPr userDrawn="1"/>
        </p:nvSpPr>
        <p:spPr>
          <a:xfrm>
            <a:off x="678034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9E4A2908-B84C-AB4F-8B51-C6DA1AC64D71}"/>
              </a:ext>
            </a:extLst>
          </p:cNvPr>
          <p:cNvSpPr/>
          <p:nvPr userDrawn="1"/>
        </p:nvSpPr>
        <p:spPr>
          <a:xfrm>
            <a:off x="749897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CF231B21-785B-F143-90EE-FB260B07134D}"/>
              </a:ext>
            </a:extLst>
          </p:cNvPr>
          <p:cNvSpPr/>
          <p:nvPr userDrawn="1"/>
        </p:nvSpPr>
        <p:spPr>
          <a:xfrm>
            <a:off x="606173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0" name="Rechthoek 59">
            <a:extLst>
              <a:ext uri="{FF2B5EF4-FFF2-40B4-BE49-F238E27FC236}">
                <a16:creationId xmlns:a16="http://schemas.microsoft.com/office/drawing/2014/main" id="{A1D141A8-01AD-9943-A9EF-7E9703741416}"/>
              </a:ext>
            </a:extLst>
          </p:cNvPr>
          <p:cNvSpPr/>
          <p:nvPr userDrawn="1"/>
        </p:nvSpPr>
        <p:spPr>
          <a:xfrm>
            <a:off x="678034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37BD3C1D-7F0E-C442-8691-002B0CF13F8A}"/>
              </a:ext>
            </a:extLst>
          </p:cNvPr>
          <p:cNvSpPr/>
          <p:nvPr userDrawn="1"/>
        </p:nvSpPr>
        <p:spPr>
          <a:xfrm>
            <a:off x="749897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3BF14605-705D-D34C-96DA-EEB2D6822301}"/>
              </a:ext>
            </a:extLst>
          </p:cNvPr>
          <p:cNvSpPr/>
          <p:nvPr userDrawn="1"/>
        </p:nvSpPr>
        <p:spPr>
          <a:xfrm>
            <a:off x="606173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3" name="Rechthoek 62">
            <a:extLst>
              <a:ext uri="{FF2B5EF4-FFF2-40B4-BE49-F238E27FC236}">
                <a16:creationId xmlns:a16="http://schemas.microsoft.com/office/drawing/2014/main" id="{9AFB909F-9684-7E47-9971-3451598B7464}"/>
              </a:ext>
            </a:extLst>
          </p:cNvPr>
          <p:cNvSpPr/>
          <p:nvPr userDrawn="1"/>
        </p:nvSpPr>
        <p:spPr>
          <a:xfrm>
            <a:off x="678034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4" name="Rechthoek 63">
            <a:extLst>
              <a:ext uri="{FF2B5EF4-FFF2-40B4-BE49-F238E27FC236}">
                <a16:creationId xmlns:a16="http://schemas.microsoft.com/office/drawing/2014/main" id="{10BD13AE-5A5E-124B-A6A4-2D129743282F}"/>
              </a:ext>
            </a:extLst>
          </p:cNvPr>
          <p:cNvSpPr/>
          <p:nvPr userDrawn="1"/>
        </p:nvSpPr>
        <p:spPr>
          <a:xfrm>
            <a:off x="749897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3A866DAD-A025-2B44-996B-2D106E49E46A}"/>
              </a:ext>
            </a:extLst>
          </p:cNvPr>
          <p:cNvSpPr/>
          <p:nvPr userDrawn="1"/>
        </p:nvSpPr>
        <p:spPr>
          <a:xfrm>
            <a:off x="606173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607CA637-F4F0-A74B-B5DB-42DB69095669}"/>
              </a:ext>
            </a:extLst>
          </p:cNvPr>
          <p:cNvSpPr/>
          <p:nvPr userDrawn="1"/>
        </p:nvSpPr>
        <p:spPr>
          <a:xfrm>
            <a:off x="678034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7" name="Rechthoek 66">
            <a:extLst>
              <a:ext uri="{FF2B5EF4-FFF2-40B4-BE49-F238E27FC236}">
                <a16:creationId xmlns:a16="http://schemas.microsoft.com/office/drawing/2014/main" id="{800BAA94-3C16-FD45-A9BE-43EB5CFEE058}"/>
              </a:ext>
            </a:extLst>
          </p:cNvPr>
          <p:cNvSpPr/>
          <p:nvPr userDrawn="1"/>
        </p:nvSpPr>
        <p:spPr>
          <a:xfrm>
            <a:off x="749897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8" name="Rechthoek 67">
            <a:extLst>
              <a:ext uri="{FF2B5EF4-FFF2-40B4-BE49-F238E27FC236}">
                <a16:creationId xmlns:a16="http://schemas.microsoft.com/office/drawing/2014/main" id="{FDDEEA16-5E31-E941-8C2F-C55463FD56DF}"/>
              </a:ext>
            </a:extLst>
          </p:cNvPr>
          <p:cNvSpPr/>
          <p:nvPr userDrawn="1"/>
        </p:nvSpPr>
        <p:spPr>
          <a:xfrm>
            <a:off x="390908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9" name="Rechthoek 68">
            <a:extLst>
              <a:ext uri="{FF2B5EF4-FFF2-40B4-BE49-F238E27FC236}">
                <a16:creationId xmlns:a16="http://schemas.microsoft.com/office/drawing/2014/main" id="{3BCE94FD-E4F6-6945-9025-56DC5D9B2F5A}"/>
              </a:ext>
            </a:extLst>
          </p:cNvPr>
          <p:cNvSpPr/>
          <p:nvPr userDrawn="1"/>
        </p:nvSpPr>
        <p:spPr>
          <a:xfrm>
            <a:off x="462769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0" name="Rechthoek 69">
            <a:extLst>
              <a:ext uri="{FF2B5EF4-FFF2-40B4-BE49-F238E27FC236}">
                <a16:creationId xmlns:a16="http://schemas.microsoft.com/office/drawing/2014/main" id="{24FBEA7F-7CC0-F645-AE92-7683F0EB2A80}"/>
              </a:ext>
            </a:extLst>
          </p:cNvPr>
          <p:cNvSpPr/>
          <p:nvPr userDrawn="1"/>
        </p:nvSpPr>
        <p:spPr>
          <a:xfrm>
            <a:off x="534632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1" name="Rechthoek 70">
            <a:extLst>
              <a:ext uri="{FF2B5EF4-FFF2-40B4-BE49-F238E27FC236}">
                <a16:creationId xmlns:a16="http://schemas.microsoft.com/office/drawing/2014/main" id="{207E0024-440F-8D4C-8DFA-AE6B9BADD141}"/>
              </a:ext>
            </a:extLst>
          </p:cNvPr>
          <p:cNvSpPr/>
          <p:nvPr userDrawn="1"/>
        </p:nvSpPr>
        <p:spPr>
          <a:xfrm>
            <a:off x="390908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2" name="Rechthoek 71">
            <a:extLst>
              <a:ext uri="{FF2B5EF4-FFF2-40B4-BE49-F238E27FC236}">
                <a16:creationId xmlns:a16="http://schemas.microsoft.com/office/drawing/2014/main" id="{24E512E7-1853-414E-9BD4-94D45502DCDB}"/>
              </a:ext>
            </a:extLst>
          </p:cNvPr>
          <p:cNvSpPr/>
          <p:nvPr userDrawn="1"/>
        </p:nvSpPr>
        <p:spPr>
          <a:xfrm>
            <a:off x="462769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3" name="Rechthoek 72">
            <a:extLst>
              <a:ext uri="{FF2B5EF4-FFF2-40B4-BE49-F238E27FC236}">
                <a16:creationId xmlns:a16="http://schemas.microsoft.com/office/drawing/2014/main" id="{4462E1F3-3FC3-204A-9D3E-907CDAFEA024}"/>
              </a:ext>
            </a:extLst>
          </p:cNvPr>
          <p:cNvSpPr/>
          <p:nvPr userDrawn="1"/>
        </p:nvSpPr>
        <p:spPr>
          <a:xfrm>
            <a:off x="534632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4" name="Rechthoek 73">
            <a:extLst>
              <a:ext uri="{FF2B5EF4-FFF2-40B4-BE49-F238E27FC236}">
                <a16:creationId xmlns:a16="http://schemas.microsoft.com/office/drawing/2014/main" id="{EAD4E5C9-13E4-3E40-8E87-F077D28185ED}"/>
              </a:ext>
            </a:extLst>
          </p:cNvPr>
          <p:cNvSpPr/>
          <p:nvPr userDrawn="1"/>
        </p:nvSpPr>
        <p:spPr>
          <a:xfrm>
            <a:off x="390908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5" name="Rechthoek 74">
            <a:extLst>
              <a:ext uri="{FF2B5EF4-FFF2-40B4-BE49-F238E27FC236}">
                <a16:creationId xmlns:a16="http://schemas.microsoft.com/office/drawing/2014/main" id="{63CA50AF-98A3-CB46-A4F7-C5D9158A38AB}"/>
              </a:ext>
            </a:extLst>
          </p:cNvPr>
          <p:cNvSpPr/>
          <p:nvPr userDrawn="1"/>
        </p:nvSpPr>
        <p:spPr>
          <a:xfrm>
            <a:off x="462769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6" name="Rechthoek 75">
            <a:extLst>
              <a:ext uri="{FF2B5EF4-FFF2-40B4-BE49-F238E27FC236}">
                <a16:creationId xmlns:a16="http://schemas.microsoft.com/office/drawing/2014/main" id="{53193AC6-C0BE-7B49-B76E-99D9AC7AE3A2}"/>
              </a:ext>
            </a:extLst>
          </p:cNvPr>
          <p:cNvSpPr/>
          <p:nvPr userDrawn="1"/>
        </p:nvSpPr>
        <p:spPr>
          <a:xfrm>
            <a:off x="534632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7" name="Rechthoek 76">
            <a:extLst>
              <a:ext uri="{FF2B5EF4-FFF2-40B4-BE49-F238E27FC236}">
                <a16:creationId xmlns:a16="http://schemas.microsoft.com/office/drawing/2014/main" id="{E1FCCD90-725A-5745-890F-D3A54D30E6F5}"/>
              </a:ext>
            </a:extLst>
          </p:cNvPr>
          <p:cNvSpPr/>
          <p:nvPr userDrawn="1"/>
        </p:nvSpPr>
        <p:spPr>
          <a:xfrm>
            <a:off x="390908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8" name="Rechthoek 77">
            <a:extLst>
              <a:ext uri="{FF2B5EF4-FFF2-40B4-BE49-F238E27FC236}">
                <a16:creationId xmlns:a16="http://schemas.microsoft.com/office/drawing/2014/main" id="{E2A6B0E1-371E-6544-9856-1979346F1B3E}"/>
              </a:ext>
            </a:extLst>
          </p:cNvPr>
          <p:cNvSpPr/>
          <p:nvPr userDrawn="1"/>
        </p:nvSpPr>
        <p:spPr>
          <a:xfrm>
            <a:off x="462769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9" name="Rechthoek 78">
            <a:extLst>
              <a:ext uri="{FF2B5EF4-FFF2-40B4-BE49-F238E27FC236}">
                <a16:creationId xmlns:a16="http://schemas.microsoft.com/office/drawing/2014/main" id="{F4728374-09E6-784E-94B4-43A1143B0B50}"/>
              </a:ext>
            </a:extLst>
          </p:cNvPr>
          <p:cNvSpPr/>
          <p:nvPr userDrawn="1"/>
        </p:nvSpPr>
        <p:spPr>
          <a:xfrm>
            <a:off x="534632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0" name="Rechthoek 79">
            <a:extLst>
              <a:ext uri="{FF2B5EF4-FFF2-40B4-BE49-F238E27FC236}">
                <a16:creationId xmlns:a16="http://schemas.microsoft.com/office/drawing/2014/main" id="{631EAC08-6552-0D47-BEE7-C68A513C377C}"/>
              </a:ext>
            </a:extLst>
          </p:cNvPr>
          <p:cNvSpPr/>
          <p:nvPr userDrawn="1"/>
        </p:nvSpPr>
        <p:spPr>
          <a:xfrm>
            <a:off x="175325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1" name="Rechthoek 80">
            <a:extLst>
              <a:ext uri="{FF2B5EF4-FFF2-40B4-BE49-F238E27FC236}">
                <a16:creationId xmlns:a16="http://schemas.microsoft.com/office/drawing/2014/main" id="{CF3C6F79-97F8-D049-A5CF-6F7C50B246F6}"/>
              </a:ext>
            </a:extLst>
          </p:cNvPr>
          <p:cNvSpPr/>
          <p:nvPr userDrawn="1"/>
        </p:nvSpPr>
        <p:spPr>
          <a:xfrm>
            <a:off x="2471874"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2" name="Rechthoek 81">
            <a:extLst>
              <a:ext uri="{FF2B5EF4-FFF2-40B4-BE49-F238E27FC236}">
                <a16:creationId xmlns:a16="http://schemas.microsoft.com/office/drawing/2014/main" id="{432DE2F3-3FE4-6A45-B76E-1E537548A6B8}"/>
              </a:ext>
            </a:extLst>
          </p:cNvPr>
          <p:cNvSpPr/>
          <p:nvPr userDrawn="1"/>
        </p:nvSpPr>
        <p:spPr>
          <a:xfrm>
            <a:off x="3190500"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3" name="Rechthoek 82">
            <a:extLst>
              <a:ext uri="{FF2B5EF4-FFF2-40B4-BE49-F238E27FC236}">
                <a16:creationId xmlns:a16="http://schemas.microsoft.com/office/drawing/2014/main" id="{B9A9FB61-28F1-6642-B69E-05DB235FF200}"/>
              </a:ext>
            </a:extLst>
          </p:cNvPr>
          <p:cNvSpPr/>
          <p:nvPr userDrawn="1"/>
        </p:nvSpPr>
        <p:spPr>
          <a:xfrm>
            <a:off x="175325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4" name="Rechthoek 83">
            <a:extLst>
              <a:ext uri="{FF2B5EF4-FFF2-40B4-BE49-F238E27FC236}">
                <a16:creationId xmlns:a16="http://schemas.microsoft.com/office/drawing/2014/main" id="{AAF5F163-AEF6-0C46-98BB-FA4C76A88F4D}"/>
              </a:ext>
            </a:extLst>
          </p:cNvPr>
          <p:cNvSpPr/>
          <p:nvPr userDrawn="1"/>
        </p:nvSpPr>
        <p:spPr>
          <a:xfrm>
            <a:off x="2471874"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D5D76ACD-A48E-664E-8116-31D2C44C2831}"/>
              </a:ext>
            </a:extLst>
          </p:cNvPr>
          <p:cNvSpPr/>
          <p:nvPr userDrawn="1"/>
        </p:nvSpPr>
        <p:spPr>
          <a:xfrm>
            <a:off x="3190500"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B07C1F27-CE75-4241-ABD3-08854DE228E7}"/>
              </a:ext>
            </a:extLst>
          </p:cNvPr>
          <p:cNvSpPr/>
          <p:nvPr userDrawn="1"/>
        </p:nvSpPr>
        <p:spPr>
          <a:xfrm>
            <a:off x="175325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7" name="Rechthoek 86">
            <a:extLst>
              <a:ext uri="{FF2B5EF4-FFF2-40B4-BE49-F238E27FC236}">
                <a16:creationId xmlns:a16="http://schemas.microsoft.com/office/drawing/2014/main" id="{84B4329B-F707-454B-B198-A87B455A5D7B}"/>
              </a:ext>
            </a:extLst>
          </p:cNvPr>
          <p:cNvSpPr/>
          <p:nvPr userDrawn="1"/>
        </p:nvSpPr>
        <p:spPr>
          <a:xfrm>
            <a:off x="2471874"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8" name="Rechthoek 87">
            <a:extLst>
              <a:ext uri="{FF2B5EF4-FFF2-40B4-BE49-F238E27FC236}">
                <a16:creationId xmlns:a16="http://schemas.microsoft.com/office/drawing/2014/main" id="{922E3F83-77D3-0C41-BEEF-D641F9E6C176}"/>
              </a:ext>
            </a:extLst>
          </p:cNvPr>
          <p:cNvSpPr/>
          <p:nvPr userDrawn="1"/>
        </p:nvSpPr>
        <p:spPr>
          <a:xfrm>
            <a:off x="3190500"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9" name="Rechthoek 88">
            <a:extLst>
              <a:ext uri="{FF2B5EF4-FFF2-40B4-BE49-F238E27FC236}">
                <a16:creationId xmlns:a16="http://schemas.microsoft.com/office/drawing/2014/main" id="{B7995A6E-4FFE-4344-9DC8-3A88803EBFAD}"/>
              </a:ext>
            </a:extLst>
          </p:cNvPr>
          <p:cNvSpPr/>
          <p:nvPr userDrawn="1"/>
        </p:nvSpPr>
        <p:spPr>
          <a:xfrm>
            <a:off x="175325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89">
            <a:extLst>
              <a:ext uri="{FF2B5EF4-FFF2-40B4-BE49-F238E27FC236}">
                <a16:creationId xmlns:a16="http://schemas.microsoft.com/office/drawing/2014/main" id="{5EC92759-05E9-0D4A-BE97-35ED3F2C6B98}"/>
              </a:ext>
            </a:extLst>
          </p:cNvPr>
          <p:cNvSpPr/>
          <p:nvPr userDrawn="1"/>
        </p:nvSpPr>
        <p:spPr>
          <a:xfrm>
            <a:off x="2471874"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B0E464C7-C3E4-5C4B-B6D7-757AFEA2B967}"/>
              </a:ext>
            </a:extLst>
          </p:cNvPr>
          <p:cNvSpPr/>
          <p:nvPr userDrawn="1"/>
        </p:nvSpPr>
        <p:spPr>
          <a:xfrm>
            <a:off x="3190500"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2" name="Rechthoek 91">
            <a:extLst>
              <a:ext uri="{FF2B5EF4-FFF2-40B4-BE49-F238E27FC236}">
                <a16:creationId xmlns:a16="http://schemas.microsoft.com/office/drawing/2014/main" id="{BC3ED88E-EBDC-9E4F-8D12-7CA33A72E0C1}"/>
              </a:ext>
            </a:extLst>
          </p:cNvPr>
          <p:cNvSpPr/>
          <p:nvPr userDrawn="1"/>
        </p:nvSpPr>
        <p:spPr>
          <a:xfrm>
            <a:off x="316049"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61150B1-73E0-1645-8B3E-482CE5F446DA}"/>
              </a:ext>
            </a:extLst>
          </p:cNvPr>
          <p:cNvSpPr/>
          <p:nvPr userDrawn="1"/>
        </p:nvSpPr>
        <p:spPr>
          <a:xfrm>
            <a:off x="1034675" y="524199"/>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AE895FC7-4497-0545-BBF3-C13F6C6F70A9}"/>
              </a:ext>
            </a:extLst>
          </p:cNvPr>
          <p:cNvSpPr/>
          <p:nvPr userDrawn="1"/>
        </p:nvSpPr>
        <p:spPr>
          <a:xfrm>
            <a:off x="316049"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B4523B5A-7980-3147-8534-E154774E5996}"/>
              </a:ext>
            </a:extLst>
          </p:cNvPr>
          <p:cNvSpPr/>
          <p:nvPr userDrawn="1"/>
        </p:nvSpPr>
        <p:spPr>
          <a:xfrm>
            <a:off x="1034675" y="1243537"/>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6" name="Rechthoek 95">
            <a:extLst>
              <a:ext uri="{FF2B5EF4-FFF2-40B4-BE49-F238E27FC236}">
                <a16:creationId xmlns:a16="http://schemas.microsoft.com/office/drawing/2014/main" id="{367AE5B4-4356-A744-A8C9-A5C89EBD216E}"/>
              </a:ext>
            </a:extLst>
          </p:cNvPr>
          <p:cNvSpPr/>
          <p:nvPr userDrawn="1"/>
        </p:nvSpPr>
        <p:spPr>
          <a:xfrm>
            <a:off x="316049"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1CD2E0A4-E39F-5146-98A2-2BE901E4A76D}"/>
              </a:ext>
            </a:extLst>
          </p:cNvPr>
          <p:cNvSpPr/>
          <p:nvPr userDrawn="1"/>
        </p:nvSpPr>
        <p:spPr>
          <a:xfrm>
            <a:off x="1034675" y="196287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8" name="Rechthoek 97">
            <a:extLst>
              <a:ext uri="{FF2B5EF4-FFF2-40B4-BE49-F238E27FC236}">
                <a16:creationId xmlns:a16="http://schemas.microsoft.com/office/drawing/2014/main" id="{49F6F45C-E145-9747-B725-978E8BF24115}"/>
              </a:ext>
            </a:extLst>
          </p:cNvPr>
          <p:cNvSpPr/>
          <p:nvPr userDrawn="1"/>
        </p:nvSpPr>
        <p:spPr>
          <a:xfrm>
            <a:off x="316049"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9" name="Rechthoek 98">
            <a:extLst>
              <a:ext uri="{FF2B5EF4-FFF2-40B4-BE49-F238E27FC236}">
                <a16:creationId xmlns:a16="http://schemas.microsoft.com/office/drawing/2014/main" id="{13A73F05-1DC9-924C-A337-6907495C2010}"/>
              </a:ext>
            </a:extLst>
          </p:cNvPr>
          <p:cNvSpPr/>
          <p:nvPr userDrawn="1"/>
        </p:nvSpPr>
        <p:spPr>
          <a:xfrm>
            <a:off x="1034675" y="268221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0" name="Tijdelijke aanduiding voor tekst 6">
            <a:extLst>
              <a:ext uri="{FF2B5EF4-FFF2-40B4-BE49-F238E27FC236}">
                <a16:creationId xmlns:a16="http://schemas.microsoft.com/office/drawing/2014/main" id="{74268B46-E997-B24A-A69B-7382325AF4A4}"/>
              </a:ext>
            </a:extLst>
          </p:cNvPr>
          <p:cNvSpPr>
            <a:spLocks noGrp="1"/>
          </p:cNvSpPr>
          <p:nvPr>
            <p:ph type="body" sz="quarter" idx="15"/>
          </p:nvPr>
        </p:nvSpPr>
        <p:spPr>
          <a:xfrm>
            <a:off x="454699" y="3773714"/>
            <a:ext cx="7313287" cy="2296736"/>
          </a:xfrm>
          <a:prstGeom prst="rect">
            <a:avLst/>
          </a:prstGeom>
        </p:spPr>
        <p:txBody>
          <a:bodyPr/>
          <a:lstStyle>
            <a:lvl1pPr>
              <a:buNone/>
              <a:defRPr/>
            </a:lvl1pPr>
            <a:lvl2pPr marL="258763" indent="-258763">
              <a:buFont typeface="Systeemlettertype regulier"/>
              <a:buNone/>
              <a:tabLst/>
              <a:defRPr b="1"/>
            </a:lvl2pPr>
            <a:lvl3pPr marL="504000">
              <a:defRPr/>
            </a:lvl3pPr>
            <a:lvl4pPr marL="756000">
              <a:defRPr/>
            </a:lvl4pPr>
            <a:lvl5pPr marL="1008000">
              <a:buNone/>
              <a:defRPr/>
            </a:lvl5pPr>
          </a:lstStyle>
          <a:p>
            <a:pPr lvl="0"/>
            <a:r>
              <a:rPr lang="nl-NL" noProof="0"/>
              <a:t>Klikken om de tekststijl van het model te bewerken</a:t>
            </a:r>
          </a:p>
          <a:p>
            <a:pPr lvl="1"/>
            <a:r>
              <a:rPr lang="nl-NL" noProof="0"/>
              <a:t>Tweede niveau</a:t>
            </a:r>
          </a:p>
        </p:txBody>
      </p:sp>
      <p:pic>
        <p:nvPicPr>
          <p:cNvPr id="101" name="Afbeelding 100">
            <a:extLst>
              <a:ext uri="{FF2B5EF4-FFF2-40B4-BE49-F238E27FC236}">
                <a16:creationId xmlns:a16="http://schemas.microsoft.com/office/drawing/2014/main" id="{4EE36EE1-D70D-7C41-AC37-64DAA2A4DBD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sp>
        <p:nvSpPr>
          <p:cNvPr id="103" name="Tekstvak 102">
            <a:extLst>
              <a:ext uri="{FF2B5EF4-FFF2-40B4-BE49-F238E27FC236}">
                <a16:creationId xmlns:a16="http://schemas.microsoft.com/office/drawing/2014/main" id="{AF8900E3-9203-F842-A882-EA8860C05FF5}"/>
              </a:ext>
            </a:extLst>
          </p:cNvPr>
          <p:cNvSpPr txBox="1"/>
          <p:nvPr userDrawn="1"/>
        </p:nvSpPr>
        <p:spPr bwMode="auto">
          <a:xfrm>
            <a:off x="-2910021"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hoofdtekst heeft </a:t>
            </a:r>
            <a:br>
              <a:rPr lang="nl-NL" sz="1400" b="1" i="0" u="none" baseline="0" noProof="0" dirty="0">
                <a:solidFill>
                  <a:schemeClr val="tx2"/>
                </a:solidFill>
              </a:rPr>
            </a:br>
            <a:r>
              <a:rPr lang="nl-NL" sz="1400" b="1" i="0" u="none" baseline="0" noProof="0" dirty="0">
                <a:solidFill>
                  <a:schemeClr val="tx2"/>
                </a:solidFill>
              </a:rPr>
              <a:t>2 niveaus:</a:t>
            </a:r>
          </a:p>
          <a:p>
            <a:pPr algn="l" rtl="0">
              <a:defRPr/>
            </a:pPr>
            <a:endParaRPr lang="nl-NL" sz="1200" noProof="0" dirty="0">
              <a:solidFill>
                <a:schemeClr val="tx2"/>
              </a:solidFill>
            </a:endParaRPr>
          </a:p>
          <a:p>
            <a:pPr marL="108000" indent="-108000" algn="l" rtl="0">
              <a:buFont typeface="Wingdings" pitchFamily="2" charset="2"/>
              <a:buChar char="§"/>
              <a:defRPr/>
            </a:pPr>
            <a:r>
              <a:rPr lang="nl-NL" sz="1200" b="0" i="0" u="none" baseline="0" noProof="0" dirty="0">
                <a:solidFill>
                  <a:schemeClr val="tx2"/>
                </a:solidFill>
              </a:rPr>
              <a:t>Gewone tekst (niveau 1)</a:t>
            </a:r>
            <a:br>
              <a:rPr lang="nl-NL" sz="1200" noProof="0" dirty="0">
                <a:solidFill>
                  <a:schemeClr val="tx2"/>
                </a:solidFill>
              </a:rPr>
            </a:br>
            <a:r>
              <a:rPr lang="nl-NL" sz="1200" b="0" i="0" u="none" baseline="0" noProof="0" dirty="0">
                <a:solidFill>
                  <a:schemeClr val="tx2"/>
                </a:solidFill>
              </a:rPr>
              <a:t>Arial, 20pt, 80% donkergrijs</a:t>
            </a:r>
          </a:p>
          <a:p>
            <a:pPr marL="108000" indent="-108000" algn="l" rtl="0">
              <a:buFont typeface="Wingdings" pitchFamily="2" charset="2"/>
              <a:buChar char="§"/>
              <a:defRPr/>
            </a:pPr>
            <a:endParaRPr lang="nl-NL" sz="900" noProof="0" dirty="0">
              <a:solidFill>
                <a:schemeClr val="tx2"/>
              </a:solidFill>
            </a:endParaRPr>
          </a:p>
          <a:p>
            <a:pPr marL="216000" indent="-108000" algn="l" rtl="0">
              <a:buFont typeface=".Lucida Grande UI Regular"/>
              <a:buChar char="▫"/>
              <a:defRPr/>
            </a:pPr>
            <a:r>
              <a:rPr lang="nl-NL" sz="1200" b="1" i="0" u="none" baseline="0" noProof="0" dirty="0">
                <a:solidFill>
                  <a:schemeClr val="tx2"/>
                </a:solidFill>
              </a:rPr>
              <a:t>Vette tekst (niveau 2)</a:t>
            </a:r>
            <a:br>
              <a:rPr lang="nl-NL" sz="1200" noProof="0" dirty="0">
                <a:solidFill>
                  <a:schemeClr val="tx2"/>
                </a:solidFill>
              </a:rPr>
            </a:br>
            <a:r>
              <a:rPr lang="nl-NL" sz="1200" b="0" i="0" u="none" baseline="0" noProof="0" dirty="0">
                <a:solidFill>
                  <a:schemeClr val="tx2"/>
                </a:solidFill>
              </a:rPr>
              <a:t>Arial, 20pt, 80% donkergrijs</a:t>
            </a:r>
          </a:p>
        </p:txBody>
      </p:sp>
      <p:sp>
        <p:nvSpPr>
          <p:cNvPr id="4" name="Tijdelijke aanduiding voor dianummer 3"/>
          <p:cNvSpPr>
            <a:spLocks noGrp="1"/>
          </p:cNvSpPr>
          <p:nvPr>
            <p:ph type="sldNum" sz="quarter" idx="16"/>
          </p:nvPr>
        </p:nvSpPr>
        <p:spPr/>
        <p:txBody>
          <a:bodyPr/>
          <a:lstStyle/>
          <a:p>
            <a:fld id="{867EBCD7-B3E8-48AD-AAAF-CE129139BC6F}" type="slidenum">
              <a:rPr lang="nl-NL" smtClean="0"/>
              <a:pPr/>
              <a:t>‹nr.›</a:t>
            </a:fld>
            <a:endParaRPr lang="nl-NL" b="0" dirty="0"/>
          </a:p>
        </p:txBody>
      </p:sp>
      <p:sp>
        <p:nvSpPr>
          <p:cNvPr id="102"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t>Vertrouwelijkheid</a:t>
            </a:r>
          </a:p>
        </p:txBody>
      </p:sp>
      <p:sp>
        <p:nvSpPr>
          <p:cNvPr id="105"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t>datum</a:t>
            </a:r>
          </a:p>
        </p:txBody>
      </p:sp>
    </p:spTree>
    <p:extLst>
      <p:ext uri="{BB962C8B-B14F-4D97-AF65-F5344CB8AC3E}">
        <p14:creationId xmlns:p14="http://schemas.microsoft.com/office/powerpoint/2010/main" val="633130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 moment of safety – NL">
    <p:bg>
      <p:bgPr>
        <a:solidFill>
          <a:schemeClr val="bg1"/>
        </a:solidFill>
        <a:effectLst/>
      </p:bgPr>
    </p:bg>
    <p:spTree>
      <p:nvGrpSpPr>
        <p:cNvPr id="1" name=""/>
        <p:cNvGrpSpPr/>
        <p:nvPr/>
      </p:nvGrpSpPr>
      <p:grpSpPr>
        <a:xfrm>
          <a:off x="0" y="0"/>
          <a:ext cx="0" cy="0"/>
          <a:chOff x="0" y="0"/>
          <a:chExt cx="0" cy="0"/>
        </a:xfrm>
      </p:grpSpPr>
      <p:sp>
        <p:nvSpPr>
          <p:cNvPr id="339" name="Vrije vorm 338">
            <a:extLst>
              <a:ext uri="{FF2B5EF4-FFF2-40B4-BE49-F238E27FC236}">
                <a16:creationId xmlns:a16="http://schemas.microsoft.com/office/drawing/2014/main" id="{1AE144A2-56E7-0847-BDB2-E98F69D93B18}"/>
              </a:ext>
            </a:extLst>
          </p:cNvPr>
          <p:cNvSpPr/>
          <p:nvPr userDrawn="1"/>
        </p:nvSpPr>
        <p:spPr>
          <a:xfrm>
            <a:off x="0" y="161"/>
            <a:ext cx="12192000" cy="6058829"/>
          </a:xfrm>
          <a:custGeom>
            <a:avLst/>
            <a:gdLst>
              <a:gd name="connsiteX0" fmla="*/ 0 w 12192000"/>
              <a:gd name="connsiteY0" fmla="*/ 0 h 6058829"/>
              <a:gd name="connsiteX1" fmla="*/ 12192000 w 12192000"/>
              <a:gd name="connsiteY1" fmla="*/ 0 h 6058829"/>
              <a:gd name="connsiteX2" fmla="*/ 12192000 w 12192000"/>
              <a:gd name="connsiteY2" fmla="*/ 5887378 h 6058829"/>
              <a:gd name="connsiteX3" fmla="*/ 11813856 w 12192000"/>
              <a:gd name="connsiteY3" fmla="*/ 6058829 h 6058829"/>
              <a:gd name="connsiteX4" fmla="*/ 0 w 12192000"/>
              <a:gd name="connsiteY4" fmla="*/ 6058829 h 605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58829">
                <a:moveTo>
                  <a:pt x="0" y="0"/>
                </a:moveTo>
                <a:lnTo>
                  <a:pt x="12192000" y="0"/>
                </a:lnTo>
                <a:lnTo>
                  <a:pt x="12192000" y="5887378"/>
                </a:lnTo>
                <a:lnTo>
                  <a:pt x="11813856" y="6058829"/>
                </a:lnTo>
                <a:lnTo>
                  <a:pt x="0" y="6058829"/>
                </a:lnTo>
                <a:close/>
              </a:path>
            </a:pathLst>
          </a:custGeom>
          <a:solidFill>
            <a:srgbClr val="D2E6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dirty="0"/>
          </a:p>
        </p:txBody>
      </p:sp>
      <p:grpSp>
        <p:nvGrpSpPr>
          <p:cNvPr id="337" name="Groep 336">
            <a:extLst>
              <a:ext uri="{FF2B5EF4-FFF2-40B4-BE49-F238E27FC236}">
                <a16:creationId xmlns:a16="http://schemas.microsoft.com/office/drawing/2014/main" id="{272709AC-6499-5C4A-AE3C-EFC1261B8C09}"/>
              </a:ext>
            </a:extLst>
          </p:cNvPr>
          <p:cNvGrpSpPr/>
          <p:nvPr userDrawn="1"/>
        </p:nvGrpSpPr>
        <p:grpSpPr>
          <a:xfrm>
            <a:off x="329951" y="96343"/>
            <a:ext cx="11575154" cy="5826059"/>
            <a:chOff x="329951" y="96343"/>
            <a:chExt cx="11575154" cy="5826059"/>
          </a:xfrm>
        </p:grpSpPr>
        <p:sp>
          <p:nvSpPr>
            <p:cNvPr id="24" name="Rechthoek 23">
              <a:extLst>
                <a:ext uri="{FF2B5EF4-FFF2-40B4-BE49-F238E27FC236}">
                  <a16:creationId xmlns:a16="http://schemas.microsoft.com/office/drawing/2014/main" id="{163141D3-FC3C-F144-A4C0-F65A3B749D61}"/>
                </a:ext>
              </a:extLst>
            </p:cNvPr>
            <p:cNvSpPr/>
            <p:nvPr userDrawn="1"/>
          </p:nvSpPr>
          <p:spPr>
            <a:xfrm>
              <a:off x="32995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Rechthoek 24">
              <a:extLst>
                <a:ext uri="{FF2B5EF4-FFF2-40B4-BE49-F238E27FC236}">
                  <a16:creationId xmlns:a16="http://schemas.microsoft.com/office/drawing/2014/main" id="{05E9D430-E98D-FB41-9DFC-5FA9AB34170C}"/>
                </a:ext>
              </a:extLst>
            </p:cNvPr>
            <p:cNvSpPr/>
            <p:nvPr userDrawn="1"/>
          </p:nvSpPr>
          <p:spPr>
            <a:xfrm>
              <a:off x="32995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6" name="Rechthoek 25">
              <a:extLst>
                <a:ext uri="{FF2B5EF4-FFF2-40B4-BE49-F238E27FC236}">
                  <a16:creationId xmlns:a16="http://schemas.microsoft.com/office/drawing/2014/main" id="{F43ADCCE-3D24-A74A-BDDC-A4F065076A70}"/>
                </a:ext>
              </a:extLst>
            </p:cNvPr>
            <p:cNvSpPr/>
            <p:nvPr userDrawn="1"/>
          </p:nvSpPr>
          <p:spPr>
            <a:xfrm>
              <a:off x="285451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7" name="Rechthoek 26">
              <a:extLst>
                <a:ext uri="{FF2B5EF4-FFF2-40B4-BE49-F238E27FC236}">
                  <a16:creationId xmlns:a16="http://schemas.microsoft.com/office/drawing/2014/main" id="{903E1EBD-0C75-B346-8730-3536D7FD86BF}"/>
                </a:ext>
              </a:extLst>
            </p:cNvPr>
            <p:cNvSpPr/>
            <p:nvPr userDrawn="1"/>
          </p:nvSpPr>
          <p:spPr>
            <a:xfrm>
              <a:off x="3214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8" name="Rechthoek 27">
              <a:extLst>
                <a:ext uri="{FF2B5EF4-FFF2-40B4-BE49-F238E27FC236}">
                  <a16:creationId xmlns:a16="http://schemas.microsoft.com/office/drawing/2014/main" id="{D53F4434-4F41-084E-A279-66D06070700F}"/>
                </a:ext>
              </a:extLst>
            </p:cNvPr>
            <p:cNvSpPr/>
            <p:nvPr userDrawn="1"/>
          </p:nvSpPr>
          <p:spPr>
            <a:xfrm>
              <a:off x="249328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9" name="Rechthoek 28">
              <a:extLst>
                <a:ext uri="{FF2B5EF4-FFF2-40B4-BE49-F238E27FC236}">
                  <a16:creationId xmlns:a16="http://schemas.microsoft.com/office/drawing/2014/main" id="{D61B622F-A3D5-CE42-8EEA-870260BC91B1}"/>
                </a:ext>
              </a:extLst>
            </p:cNvPr>
            <p:cNvSpPr/>
            <p:nvPr userDrawn="1"/>
          </p:nvSpPr>
          <p:spPr>
            <a:xfrm>
              <a:off x="177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0" name="Rechthoek 29">
              <a:extLst>
                <a:ext uri="{FF2B5EF4-FFF2-40B4-BE49-F238E27FC236}">
                  <a16:creationId xmlns:a16="http://schemas.microsoft.com/office/drawing/2014/main" id="{5852AF2F-9B57-D94E-A125-0D32A32C0A0D}"/>
                </a:ext>
              </a:extLst>
            </p:cNvPr>
            <p:cNvSpPr/>
            <p:nvPr userDrawn="1"/>
          </p:nvSpPr>
          <p:spPr>
            <a:xfrm>
              <a:off x="213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1" name="Rechthoek 30">
              <a:extLst>
                <a:ext uri="{FF2B5EF4-FFF2-40B4-BE49-F238E27FC236}">
                  <a16:creationId xmlns:a16="http://schemas.microsoft.com/office/drawing/2014/main" id="{EF097089-294E-804A-A1FD-3BFEB104C364}"/>
                </a:ext>
              </a:extLst>
            </p:cNvPr>
            <p:cNvSpPr/>
            <p:nvPr userDrawn="1"/>
          </p:nvSpPr>
          <p:spPr>
            <a:xfrm>
              <a:off x="140958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2" name="Rechthoek 31">
              <a:extLst>
                <a:ext uri="{FF2B5EF4-FFF2-40B4-BE49-F238E27FC236}">
                  <a16:creationId xmlns:a16="http://schemas.microsoft.com/office/drawing/2014/main" id="{8A1BCE83-3631-FA47-8832-C881A56CA072}"/>
                </a:ext>
              </a:extLst>
            </p:cNvPr>
            <p:cNvSpPr/>
            <p:nvPr userDrawn="1"/>
          </p:nvSpPr>
          <p:spPr>
            <a:xfrm>
              <a:off x="69118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echthoek 32">
              <a:extLst>
                <a:ext uri="{FF2B5EF4-FFF2-40B4-BE49-F238E27FC236}">
                  <a16:creationId xmlns:a16="http://schemas.microsoft.com/office/drawing/2014/main" id="{867C3A7B-7D33-604C-9DAC-C110ABC7D460}"/>
                </a:ext>
              </a:extLst>
            </p:cNvPr>
            <p:cNvSpPr/>
            <p:nvPr userDrawn="1"/>
          </p:nvSpPr>
          <p:spPr>
            <a:xfrm>
              <a:off x="105241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4" name="Rechthoek 33">
              <a:extLst>
                <a:ext uri="{FF2B5EF4-FFF2-40B4-BE49-F238E27FC236}">
                  <a16:creationId xmlns:a16="http://schemas.microsoft.com/office/drawing/2014/main" id="{63A364C2-49CA-4242-AD34-F6B352289A7D}"/>
                </a:ext>
              </a:extLst>
            </p:cNvPr>
            <p:cNvSpPr/>
            <p:nvPr userDrawn="1"/>
          </p:nvSpPr>
          <p:spPr>
            <a:xfrm>
              <a:off x="32995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0224041D-22CA-684D-9642-E5C38CB2C02F}"/>
                </a:ext>
              </a:extLst>
            </p:cNvPr>
            <p:cNvSpPr/>
            <p:nvPr userDrawn="1"/>
          </p:nvSpPr>
          <p:spPr>
            <a:xfrm>
              <a:off x="357406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BC591C27-0F26-434F-9232-B3B49B6B602C}"/>
                </a:ext>
              </a:extLst>
            </p:cNvPr>
            <p:cNvSpPr/>
            <p:nvPr userDrawn="1"/>
          </p:nvSpPr>
          <p:spPr>
            <a:xfrm>
              <a:off x="3937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685B2004-92A9-E147-873C-A793805A2B8F}"/>
                </a:ext>
              </a:extLst>
            </p:cNvPr>
            <p:cNvSpPr/>
            <p:nvPr userDrawn="1"/>
          </p:nvSpPr>
          <p:spPr>
            <a:xfrm>
              <a:off x="42970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6F1825D7-BD95-C444-AF68-0564250C5D43}"/>
                </a:ext>
              </a:extLst>
            </p:cNvPr>
            <p:cNvSpPr/>
            <p:nvPr userDrawn="1"/>
          </p:nvSpPr>
          <p:spPr>
            <a:xfrm>
              <a:off x="46585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8AAB4811-405B-0844-9130-D0653E27FCA6}"/>
                </a:ext>
              </a:extLst>
            </p:cNvPr>
            <p:cNvSpPr/>
            <p:nvPr userDrawn="1"/>
          </p:nvSpPr>
          <p:spPr>
            <a:xfrm>
              <a:off x="501847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0" name="Rechthoek 39">
              <a:extLst>
                <a:ext uri="{FF2B5EF4-FFF2-40B4-BE49-F238E27FC236}">
                  <a16:creationId xmlns:a16="http://schemas.microsoft.com/office/drawing/2014/main" id="{6AF8BD4E-36E4-834F-BD5F-637F301562AC}"/>
                </a:ext>
              </a:extLst>
            </p:cNvPr>
            <p:cNvSpPr/>
            <p:nvPr userDrawn="1"/>
          </p:nvSpPr>
          <p:spPr>
            <a:xfrm>
              <a:off x="53783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1" name="Rechthoek 40">
              <a:extLst>
                <a:ext uri="{FF2B5EF4-FFF2-40B4-BE49-F238E27FC236}">
                  <a16:creationId xmlns:a16="http://schemas.microsoft.com/office/drawing/2014/main" id="{D842C925-DA20-8741-9BFA-4C7DFB35671C}"/>
                </a:ext>
              </a:extLst>
            </p:cNvPr>
            <p:cNvSpPr/>
            <p:nvPr userDrawn="1"/>
          </p:nvSpPr>
          <p:spPr>
            <a:xfrm>
              <a:off x="57398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67C1841-2F4E-5F4D-93E1-83BF35C4C13E}"/>
                </a:ext>
              </a:extLst>
            </p:cNvPr>
            <p:cNvSpPr/>
            <p:nvPr userDrawn="1"/>
          </p:nvSpPr>
          <p:spPr>
            <a:xfrm>
              <a:off x="32995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3" name="Rechthoek 42">
              <a:extLst>
                <a:ext uri="{FF2B5EF4-FFF2-40B4-BE49-F238E27FC236}">
                  <a16:creationId xmlns:a16="http://schemas.microsoft.com/office/drawing/2014/main" id="{D36C9464-149E-E840-B37C-92654CB35B01}"/>
                </a:ext>
              </a:extLst>
            </p:cNvPr>
            <p:cNvSpPr/>
            <p:nvPr userDrawn="1"/>
          </p:nvSpPr>
          <p:spPr>
            <a:xfrm>
              <a:off x="32995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426BB2EC-7872-DA44-9B6C-E9AD2835B899}"/>
                </a:ext>
              </a:extLst>
            </p:cNvPr>
            <p:cNvSpPr/>
            <p:nvPr userDrawn="1"/>
          </p:nvSpPr>
          <p:spPr>
            <a:xfrm>
              <a:off x="32995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5" name="Rechthoek 44">
              <a:extLst>
                <a:ext uri="{FF2B5EF4-FFF2-40B4-BE49-F238E27FC236}">
                  <a16:creationId xmlns:a16="http://schemas.microsoft.com/office/drawing/2014/main" id="{A0BBDBD8-78CC-D241-A158-3926BAD27960}"/>
                </a:ext>
              </a:extLst>
            </p:cNvPr>
            <p:cNvSpPr/>
            <p:nvPr userDrawn="1"/>
          </p:nvSpPr>
          <p:spPr>
            <a:xfrm>
              <a:off x="32995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6" name="Rechthoek 45">
              <a:extLst>
                <a:ext uri="{FF2B5EF4-FFF2-40B4-BE49-F238E27FC236}">
                  <a16:creationId xmlns:a16="http://schemas.microsoft.com/office/drawing/2014/main" id="{18433956-D786-C341-9E57-72FC9F57C6CB}"/>
                </a:ext>
              </a:extLst>
            </p:cNvPr>
            <p:cNvSpPr/>
            <p:nvPr userDrawn="1"/>
          </p:nvSpPr>
          <p:spPr>
            <a:xfrm>
              <a:off x="32995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7" name="Rechthoek 46">
              <a:extLst>
                <a:ext uri="{FF2B5EF4-FFF2-40B4-BE49-F238E27FC236}">
                  <a16:creationId xmlns:a16="http://schemas.microsoft.com/office/drawing/2014/main" id="{A5C6C6AC-A9F0-354A-B242-408E4A9E891F}"/>
                </a:ext>
              </a:extLst>
            </p:cNvPr>
            <p:cNvSpPr/>
            <p:nvPr userDrawn="1"/>
          </p:nvSpPr>
          <p:spPr>
            <a:xfrm>
              <a:off x="32995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2" name="Rechthoek 81">
              <a:extLst>
                <a:ext uri="{FF2B5EF4-FFF2-40B4-BE49-F238E27FC236}">
                  <a16:creationId xmlns:a16="http://schemas.microsoft.com/office/drawing/2014/main" id="{E6A0644F-40C8-C14A-8169-F63419052086}"/>
                </a:ext>
              </a:extLst>
            </p:cNvPr>
            <p:cNvSpPr/>
            <p:nvPr userDrawn="1"/>
          </p:nvSpPr>
          <p:spPr>
            <a:xfrm>
              <a:off x="8965386"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3" name="Rechthoek 82">
              <a:extLst>
                <a:ext uri="{FF2B5EF4-FFF2-40B4-BE49-F238E27FC236}">
                  <a16:creationId xmlns:a16="http://schemas.microsoft.com/office/drawing/2014/main" id="{6E13F0F0-1723-CE42-B9CA-7376B55235B5}"/>
                </a:ext>
              </a:extLst>
            </p:cNvPr>
            <p:cNvSpPr/>
            <p:nvPr userDrawn="1"/>
          </p:nvSpPr>
          <p:spPr>
            <a:xfrm>
              <a:off x="9325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4" name="Rechthoek 83">
              <a:extLst>
                <a:ext uri="{FF2B5EF4-FFF2-40B4-BE49-F238E27FC236}">
                  <a16:creationId xmlns:a16="http://schemas.microsoft.com/office/drawing/2014/main" id="{DB586DA0-CEF5-8F45-BB2C-5864F673BF17}"/>
                </a:ext>
              </a:extLst>
            </p:cNvPr>
            <p:cNvSpPr/>
            <p:nvPr userDrawn="1"/>
          </p:nvSpPr>
          <p:spPr>
            <a:xfrm>
              <a:off x="860415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5" name="Rechthoek 84">
              <a:extLst>
                <a:ext uri="{FF2B5EF4-FFF2-40B4-BE49-F238E27FC236}">
                  <a16:creationId xmlns:a16="http://schemas.microsoft.com/office/drawing/2014/main" id="{78B2C762-C507-A44D-B3EC-38C7C6A42348}"/>
                </a:ext>
              </a:extLst>
            </p:cNvPr>
            <p:cNvSpPr/>
            <p:nvPr userDrawn="1"/>
          </p:nvSpPr>
          <p:spPr>
            <a:xfrm>
              <a:off x="7881689"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6" name="Rechthoek 85">
              <a:extLst>
                <a:ext uri="{FF2B5EF4-FFF2-40B4-BE49-F238E27FC236}">
                  <a16:creationId xmlns:a16="http://schemas.microsoft.com/office/drawing/2014/main" id="{ED92E93C-3E71-CC4C-A27A-CD4D73694C1B}"/>
                </a:ext>
              </a:extLst>
            </p:cNvPr>
            <p:cNvSpPr/>
            <p:nvPr userDrawn="1"/>
          </p:nvSpPr>
          <p:spPr>
            <a:xfrm>
              <a:off x="824292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7" name="Rechthoek 86">
              <a:extLst>
                <a:ext uri="{FF2B5EF4-FFF2-40B4-BE49-F238E27FC236}">
                  <a16:creationId xmlns:a16="http://schemas.microsoft.com/office/drawing/2014/main" id="{BB9F3F59-D62D-DC41-847E-0E14AAA27219}"/>
                </a:ext>
              </a:extLst>
            </p:cNvPr>
            <p:cNvSpPr/>
            <p:nvPr userDrawn="1"/>
          </p:nvSpPr>
          <p:spPr>
            <a:xfrm>
              <a:off x="752045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8" name="Rechthoek 87">
              <a:extLst>
                <a:ext uri="{FF2B5EF4-FFF2-40B4-BE49-F238E27FC236}">
                  <a16:creationId xmlns:a16="http://schemas.microsoft.com/office/drawing/2014/main" id="{12783E87-3F54-C64F-AF36-4A2C68FEE93F}"/>
                </a:ext>
              </a:extLst>
            </p:cNvPr>
            <p:cNvSpPr/>
            <p:nvPr userDrawn="1"/>
          </p:nvSpPr>
          <p:spPr>
            <a:xfrm>
              <a:off x="716328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9" name="Rechthoek 88">
              <a:extLst>
                <a:ext uri="{FF2B5EF4-FFF2-40B4-BE49-F238E27FC236}">
                  <a16:creationId xmlns:a16="http://schemas.microsoft.com/office/drawing/2014/main" id="{ED4B4EB4-0C4E-7641-B877-96DE17754862}"/>
                </a:ext>
              </a:extLst>
            </p:cNvPr>
            <p:cNvSpPr/>
            <p:nvPr userDrawn="1"/>
          </p:nvSpPr>
          <p:spPr>
            <a:xfrm>
              <a:off x="9684933"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0" name="Rechthoek 89">
              <a:extLst>
                <a:ext uri="{FF2B5EF4-FFF2-40B4-BE49-F238E27FC236}">
                  <a16:creationId xmlns:a16="http://schemas.microsoft.com/office/drawing/2014/main" id="{EDFDE497-8166-A04D-BEE1-86357DDA4B73}"/>
                </a:ext>
              </a:extLst>
            </p:cNvPr>
            <p:cNvSpPr/>
            <p:nvPr userDrawn="1"/>
          </p:nvSpPr>
          <p:spPr>
            <a:xfrm>
              <a:off x="10048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1" name="Rechthoek 90">
              <a:extLst>
                <a:ext uri="{FF2B5EF4-FFF2-40B4-BE49-F238E27FC236}">
                  <a16:creationId xmlns:a16="http://schemas.microsoft.com/office/drawing/2014/main" id="{DD9CE7CC-9025-3B4C-B6B4-A0370628439F}"/>
                </a:ext>
              </a:extLst>
            </p:cNvPr>
            <p:cNvSpPr/>
            <p:nvPr userDrawn="1"/>
          </p:nvSpPr>
          <p:spPr>
            <a:xfrm>
              <a:off x="104079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0DFEA39-B3EE-E64F-B8F5-A7A8D8401FB3}"/>
                </a:ext>
              </a:extLst>
            </p:cNvPr>
            <p:cNvSpPr/>
            <p:nvPr userDrawn="1"/>
          </p:nvSpPr>
          <p:spPr>
            <a:xfrm>
              <a:off x="107694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FE5804BC-0BB4-5A4D-97EE-8FF4CF75251C}"/>
                </a:ext>
              </a:extLst>
            </p:cNvPr>
            <p:cNvSpPr/>
            <p:nvPr userDrawn="1"/>
          </p:nvSpPr>
          <p:spPr>
            <a:xfrm>
              <a:off x="11129340"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54C802C4-7D49-924E-B9C7-9BA936409D44}"/>
                </a:ext>
              </a:extLst>
            </p:cNvPr>
            <p:cNvSpPr/>
            <p:nvPr userDrawn="1"/>
          </p:nvSpPr>
          <p:spPr>
            <a:xfrm>
              <a:off x="114892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5" name="Rechthoek 94">
              <a:extLst>
                <a:ext uri="{FF2B5EF4-FFF2-40B4-BE49-F238E27FC236}">
                  <a16:creationId xmlns:a16="http://schemas.microsoft.com/office/drawing/2014/main" id="{8AD57B08-85DD-F54A-AF03-D2959D4D09D5}"/>
                </a:ext>
              </a:extLst>
            </p:cNvPr>
            <p:cNvSpPr/>
            <p:nvPr userDrawn="1"/>
          </p:nvSpPr>
          <p:spPr>
            <a:xfrm>
              <a:off x="118507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6" name="Rechthoek 95">
              <a:extLst>
                <a:ext uri="{FF2B5EF4-FFF2-40B4-BE49-F238E27FC236}">
                  <a16:creationId xmlns:a16="http://schemas.microsoft.com/office/drawing/2014/main" id="{603D261E-0CA4-6940-B826-ADA38969AB84}"/>
                </a:ext>
              </a:extLst>
            </p:cNvPr>
            <p:cNvSpPr/>
            <p:nvPr userDrawn="1"/>
          </p:nvSpPr>
          <p:spPr>
            <a:xfrm>
              <a:off x="8965386"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7" name="Rechthoek 96">
              <a:extLst>
                <a:ext uri="{FF2B5EF4-FFF2-40B4-BE49-F238E27FC236}">
                  <a16:creationId xmlns:a16="http://schemas.microsoft.com/office/drawing/2014/main" id="{D3566BFA-ABB5-CB42-A675-016C19699B28}"/>
                </a:ext>
              </a:extLst>
            </p:cNvPr>
            <p:cNvSpPr/>
            <p:nvPr userDrawn="1"/>
          </p:nvSpPr>
          <p:spPr>
            <a:xfrm>
              <a:off x="9325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8" name="Rechthoek 97">
              <a:extLst>
                <a:ext uri="{FF2B5EF4-FFF2-40B4-BE49-F238E27FC236}">
                  <a16:creationId xmlns:a16="http://schemas.microsoft.com/office/drawing/2014/main" id="{6A46C681-2FFA-7F47-9509-6B109917CA74}"/>
                </a:ext>
              </a:extLst>
            </p:cNvPr>
            <p:cNvSpPr/>
            <p:nvPr userDrawn="1"/>
          </p:nvSpPr>
          <p:spPr>
            <a:xfrm>
              <a:off x="860415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9" name="Rechthoek 98">
              <a:extLst>
                <a:ext uri="{FF2B5EF4-FFF2-40B4-BE49-F238E27FC236}">
                  <a16:creationId xmlns:a16="http://schemas.microsoft.com/office/drawing/2014/main" id="{CE01AD20-EAD5-244E-9FB4-3E964131472F}"/>
                </a:ext>
              </a:extLst>
            </p:cNvPr>
            <p:cNvSpPr/>
            <p:nvPr userDrawn="1"/>
          </p:nvSpPr>
          <p:spPr>
            <a:xfrm>
              <a:off x="7881689"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0" name="Rechthoek 99">
              <a:extLst>
                <a:ext uri="{FF2B5EF4-FFF2-40B4-BE49-F238E27FC236}">
                  <a16:creationId xmlns:a16="http://schemas.microsoft.com/office/drawing/2014/main" id="{72416B84-D4E9-EC47-9DAC-90AFD3D8B7A1}"/>
                </a:ext>
              </a:extLst>
            </p:cNvPr>
            <p:cNvSpPr/>
            <p:nvPr userDrawn="1"/>
          </p:nvSpPr>
          <p:spPr>
            <a:xfrm>
              <a:off x="824292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1" name="Rechthoek 100">
              <a:extLst>
                <a:ext uri="{FF2B5EF4-FFF2-40B4-BE49-F238E27FC236}">
                  <a16:creationId xmlns:a16="http://schemas.microsoft.com/office/drawing/2014/main" id="{7BF2F730-1518-E544-BA6F-3ED3B171C113}"/>
                </a:ext>
              </a:extLst>
            </p:cNvPr>
            <p:cNvSpPr/>
            <p:nvPr userDrawn="1"/>
          </p:nvSpPr>
          <p:spPr>
            <a:xfrm>
              <a:off x="752045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2" name="Rechthoek 101">
              <a:extLst>
                <a:ext uri="{FF2B5EF4-FFF2-40B4-BE49-F238E27FC236}">
                  <a16:creationId xmlns:a16="http://schemas.microsoft.com/office/drawing/2014/main" id="{2D7A400B-C2A5-C34A-9BC3-2279286DA92A}"/>
                </a:ext>
              </a:extLst>
            </p:cNvPr>
            <p:cNvSpPr/>
            <p:nvPr userDrawn="1"/>
          </p:nvSpPr>
          <p:spPr>
            <a:xfrm>
              <a:off x="716328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3" name="Rechthoek 102">
              <a:extLst>
                <a:ext uri="{FF2B5EF4-FFF2-40B4-BE49-F238E27FC236}">
                  <a16:creationId xmlns:a16="http://schemas.microsoft.com/office/drawing/2014/main" id="{12F8B4C0-A36A-6646-8298-1CB15F5F12B5}"/>
                </a:ext>
              </a:extLst>
            </p:cNvPr>
            <p:cNvSpPr/>
            <p:nvPr userDrawn="1"/>
          </p:nvSpPr>
          <p:spPr>
            <a:xfrm>
              <a:off x="9684933"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4" name="Rechthoek 103">
              <a:extLst>
                <a:ext uri="{FF2B5EF4-FFF2-40B4-BE49-F238E27FC236}">
                  <a16:creationId xmlns:a16="http://schemas.microsoft.com/office/drawing/2014/main" id="{811174C9-839E-BE43-9709-8739DC809FA4}"/>
                </a:ext>
              </a:extLst>
            </p:cNvPr>
            <p:cNvSpPr/>
            <p:nvPr userDrawn="1"/>
          </p:nvSpPr>
          <p:spPr>
            <a:xfrm>
              <a:off x="10048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5" name="Rechthoek 104">
              <a:extLst>
                <a:ext uri="{FF2B5EF4-FFF2-40B4-BE49-F238E27FC236}">
                  <a16:creationId xmlns:a16="http://schemas.microsoft.com/office/drawing/2014/main" id="{A71C28B0-AFC9-2E4D-B4C6-A9898B7FB23B}"/>
                </a:ext>
              </a:extLst>
            </p:cNvPr>
            <p:cNvSpPr/>
            <p:nvPr userDrawn="1"/>
          </p:nvSpPr>
          <p:spPr>
            <a:xfrm>
              <a:off x="104079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6" name="Rechthoek 105">
              <a:extLst>
                <a:ext uri="{FF2B5EF4-FFF2-40B4-BE49-F238E27FC236}">
                  <a16:creationId xmlns:a16="http://schemas.microsoft.com/office/drawing/2014/main" id="{59F783A9-873B-B944-8DC9-7BFA18B99C40}"/>
                </a:ext>
              </a:extLst>
            </p:cNvPr>
            <p:cNvSpPr/>
            <p:nvPr userDrawn="1"/>
          </p:nvSpPr>
          <p:spPr>
            <a:xfrm>
              <a:off x="107694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7" name="Rechthoek 106">
              <a:extLst>
                <a:ext uri="{FF2B5EF4-FFF2-40B4-BE49-F238E27FC236}">
                  <a16:creationId xmlns:a16="http://schemas.microsoft.com/office/drawing/2014/main" id="{79FC56FA-DAEC-BA46-8DA5-D155B6BFCFCA}"/>
                </a:ext>
              </a:extLst>
            </p:cNvPr>
            <p:cNvSpPr/>
            <p:nvPr userDrawn="1"/>
          </p:nvSpPr>
          <p:spPr>
            <a:xfrm>
              <a:off x="11129340"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8" name="Rechthoek 107">
              <a:extLst>
                <a:ext uri="{FF2B5EF4-FFF2-40B4-BE49-F238E27FC236}">
                  <a16:creationId xmlns:a16="http://schemas.microsoft.com/office/drawing/2014/main" id="{D9878764-2E23-E646-9713-0E464E1ADCCC}"/>
                </a:ext>
              </a:extLst>
            </p:cNvPr>
            <p:cNvSpPr/>
            <p:nvPr userDrawn="1"/>
          </p:nvSpPr>
          <p:spPr>
            <a:xfrm>
              <a:off x="114892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09" name="Rechthoek 108">
              <a:extLst>
                <a:ext uri="{FF2B5EF4-FFF2-40B4-BE49-F238E27FC236}">
                  <a16:creationId xmlns:a16="http://schemas.microsoft.com/office/drawing/2014/main" id="{81DF3E2F-4F6A-A145-B9E2-1C9E8CF1FE19}"/>
                </a:ext>
              </a:extLst>
            </p:cNvPr>
            <p:cNvSpPr/>
            <p:nvPr userDrawn="1"/>
          </p:nvSpPr>
          <p:spPr>
            <a:xfrm>
              <a:off x="118507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0" name="Rechthoek 109">
              <a:extLst>
                <a:ext uri="{FF2B5EF4-FFF2-40B4-BE49-F238E27FC236}">
                  <a16:creationId xmlns:a16="http://schemas.microsoft.com/office/drawing/2014/main" id="{204952F0-E1F4-134F-A479-5A1EBED97557}"/>
                </a:ext>
              </a:extLst>
            </p:cNvPr>
            <p:cNvSpPr/>
            <p:nvPr userDrawn="1"/>
          </p:nvSpPr>
          <p:spPr>
            <a:xfrm>
              <a:off x="896538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1" name="Rechthoek 110">
              <a:extLst>
                <a:ext uri="{FF2B5EF4-FFF2-40B4-BE49-F238E27FC236}">
                  <a16:creationId xmlns:a16="http://schemas.microsoft.com/office/drawing/2014/main" id="{D8BB9E83-4A91-7846-BEFA-476A8AE72C74}"/>
                </a:ext>
              </a:extLst>
            </p:cNvPr>
            <p:cNvSpPr/>
            <p:nvPr userDrawn="1"/>
          </p:nvSpPr>
          <p:spPr>
            <a:xfrm>
              <a:off x="9325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2" name="Rechthoek 111">
              <a:extLst>
                <a:ext uri="{FF2B5EF4-FFF2-40B4-BE49-F238E27FC236}">
                  <a16:creationId xmlns:a16="http://schemas.microsoft.com/office/drawing/2014/main" id="{5F8B08DB-F14E-3048-9E94-9DFF22887BFC}"/>
                </a:ext>
              </a:extLst>
            </p:cNvPr>
            <p:cNvSpPr/>
            <p:nvPr userDrawn="1"/>
          </p:nvSpPr>
          <p:spPr>
            <a:xfrm>
              <a:off x="860415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3" name="Rechthoek 112">
              <a:extLst>
                <a:ext uri="{FF2B5EF4-FFF2-40B4-BE49-F238E27FC236}">
                  <a16:creationId xmlns:a16="http://schemas.microsoft.com/office/drawing/2014/main" id="{0881A577-845D-124F-9D4B-B93D9E88BB8F}"/>
                </a:ext>
              </a:extLst>
            </p:cNvPr>
            <p:cNvSpPr/>
            <p:nvPr userDrawn="1"/>
          </p:nvSpPr>
          <p:spPr>
            <a:xfrm>
              <a:off x="7881689"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4" name="Rechthoek 113">
              <a:extLst>
                <a:ext uri="{FF2B5EF4-FFF2-40B4-BE49-F238E27FC236}">
                  <a16:creationId xmlns:a16="http://schemas.microsoft.com/office/drawing/2014/main" id="{9DBDB731-13C9-ED4C-AF1E-2602566EC156}"/>
                </a:ext>
              </a:extLst>
            </p:cNvPr>
            <p:cNvSpPr/>
            <p:nvPr userDrawn="1"/>
          </p:nvSpPr>
          <p:spPr>
            <a:xfrm>
              <a:off x="824292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5" name="Rechthoek 114">
              <a:extLst>
                <a:ext uri="{FF2B5EF4-FFF2-40B4-BE49-F238E27FC236}">
                  <a16:creationId xmlns:a16="http://schemas.microsoft.com/office/drawing/2014/main" id="{DE386F2E-8A42-5541-9342-576376B2F440}"/>
                </a:ext>
              </a:extLst>
            </p:cNvPr>
            <p:cNvSpPr/>
            <p:nvPr userDrawn="1"/>
          </p:nvSpPr>
          <p:spPr>
            <a:xfrm>
              <a:off x="752045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6" name="Rechthoek 115">
              <a:extLst>
                <a:ext uri="{FF2B5EF4-FFF2-40B4-BE49-F238E27FC236}">
                  <a16:creationId xmlns:a16="http://schemas.microsoft.com/office/drawing/2014/main" id="{D81E282B-0C98-4344-A639-BCE6C2AA1D4C}"/>
                </a:ext>
              </a:extLst>
            </p:cNvPr>
            <p:cNvSpPr/>
            <p:nvPr userDrawn="1"/>
          </p:nvSpPr>
          <p:spPr>
            <a:xfrm>
              <a:off x="680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7" name="Rechthoek 116">
              <a:extLst>
                <a:ext uri="{FF2B5EF4-FFF2-40B4-BE49-F238E27FC236}">
                  <a16:creationId xmlns:a16="http://schemas.microsoft.com/office/drawing/2014/main" id="{DCBF5B49-9F84-A446-BE26-C5DC410A8605}"/>
                </a:ext>
              </a:extLst>
            </p:cNvPr>
            <p:cNvSpPr/>
            <p:nvPr userDrawn="1"/>
          </p:nvSpPr>
          <p:spPr>
            <a:xfrm>
              <a:off x="716328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8" name="Rechthoek 117">
              <a:extLst>
                <a:ext uri="{FF2B5EF4-FFF2-40B4-BE49-F238E27FC236}">
                  <a16:creationId xmlns:a16="http://schemas.microsoft.com/office/drawing/2014/main" id="{3A38DB5C-3B04-7B4E-881C-DBE9A7514D86}"/>
                </a:ext>
              </a:extLst>
            </p:cNvPr>
            <p:cNvSpPr/>
            <p:nvPr userDrawn="1"/>
          </p:nvSpPr>
          <p:spPr>
            <a:xfrm>
              <a:off x="644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19" name="Rechthoek 118">
              <a:extLst>
                <a:ext uri="{FF2B5EF4-FFF2-40B4-BE49-F238E27FC236}">
                  <a16:creationId xmlns:a16="http://schemas.microsoft.com/office/drawing/2014/main" id="{47619A73-A93A-4D4B-9152-6DAD5347B744}"/>
                </a:ext>
              </a:extLst>
            </p:cNvPr>
            <p:cNvSpPr/>
            <p:nvPr userDrawn="1"/>
          </p:nvSpPr>
          <p:spPr>
            <a:xfrm>
              <a:off x="60836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0" name="Rechthoek 119">
              <a:extLst>
                <a:ext uri="{FF2B5EF4-FFF2-40B4-BE49-F238E27FC236}">
                  <a16:creationId xmlns:a16="http://schemas.microsoft.com/office/drawing/2014/main" id="{06E77A45-CC03-034A-B0EF-FF1E65BEDFB2}"/>
                </a:ext>
              </a:extLst>
            </p:cNvPr>
            <p:cNvSpPr/>
            <p:nvPr userDrawn="1"/>
          </p:nvSpPr>
          <p:spPr>
            <a:xfrm>
              <a:off x="968493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1" name="Rechthoek 120">
              <a:extLst>
                <a:ext uri="{FF2B5EF4-FFF2-40B4-BE49-F238E27FC236}">
                  <a16:creationId xmlns:a16="http://schemas.microsoft.com/office/drawing/2014/main" id="{7B40D71F-2F76-E248-8729-F65150474167}"/>
                </a:ext>
              </a:extLst>
            </p:cNvPr>
            <p:cNvSpPr/>
            <p:nvPr userDrawn="1"/>
          </p:nvSpPr>
          <p:spPr>
            <a:xfrm>
              <a:off x="10048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2" name="Rechthoek 121">
              <a:extLst>
                <a:ext uri="{FF2B5EF4-FFF2-40B4-BE49-F238E27FC236}">
                  <a16:creationId xmlns:a16="http://schemas.microsoft.com/office/drawing/2014/main" id="{E6441020-C482-844D-9C02-CD69B3C5B168}"/>
                </a:ext>
              </a:extLst>
            </p:cNvPr>
            <p:cNvSpPr/>
            <p:nvPr userDrawn="1"/>
          </p:nvSpPr>
          <p:spPr>
            <a:xfrm>
              <a:off x="104079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3" name="Rechthoek 122">
              <a:extLst>
                <a:ext uri="{FF2B5EF4-FFF2-40B4-BE49-F238E27FC236}">
                  <a16:creationId xmlns:a16="http://schemas.microsoft.com/office/drawing/2014/main" id="{D72AD4BD-048E-4B4B-BC87-48255EB6EE25}"/>
                </a:ext>
              </a:extLst>
            </p:cNvPr>
            <p:cNvSpPr/>
            <p:nvPr userDrawn="1"/>
          </p:nvSpPr>
          <p:spPr>
            <a:xfrm>
              <a:off x="107694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4" name="Rechthoek 123">
              <a:extLst>
                <a:ext uri="{FF2B5EF4-FFF2-40B4-BE49-F238E27FC236}">
                  <a16:creationId xmlns:a16="http://schemas.microsoft.com/office/drawing/2014/main" id="{DDE0839B-508E-9445-8A44-9F6489377919}"/>
                </a:ext>
              </a:extLst>
            </p:cNvPr>
            <p:cNvSpPr/>
            <p:nvPr userDrawn="1"/>
          </p:nvSpPr>
          <p:spPr>
            <a:xfrm>
              <a:off x="1112934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5" name="Rechthoek 124">
              <a:extLst>
                <a:ext uri="{FF2B5EF4-FFF2-40B4-BE49-F238E27FC236}">
                  <a16:creationId xmlns:a16="http://schemas.microsoft.com/office/drawing/2014/main" id="{F9BC5FD0-87DE-FE4E-86EA-87399CC5F910}"/>
                </a:ext>
              </a:extLst>
            </p:cNvPr>
            <p:cNvSpPr/>
            <p:nvPr userDrawn="1"/>
          </p:nvSpPr>
          <p:spPr>
            <a:xfrm>
              <a:off x="114892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6" name="Rechthoek 125">
              <a:extLst>
                <a:ext uri="{FF2B5EF4-FFF2-40B4-BE49-F238E27FC236}">
                  <a16:creationId xmlns:a16="http://schemas.microsoft.com/office/drawing/2014/main" id="{64B37F64-86AA-E241-903E-2C9D1C3AE3CD}"/>
                </a:ext>
              </a:extLst>
            </p:cNvPr>
            <p:cNvSpPr/>
            <p:nvPr userDrawn="1"/>
          </p:nvSpPr>
          <p:spPr>
            <a:xfrm>
              <a:off x="118507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7" name="Rechthoek 126">
              <a:extLst>
                <a:ext uri="{FF2B5EF4-FFF2-40B4-BE49-F238E27FC236}">
                  <a16:creationId xmlns:a16="http://schemas.microsoft.com/office/drawing/2014/main" id="{D6F9C76D-913A-4F4D-BB1C-46334D7BC3C3}"/>
                </a:ext>
              </a:extLst>
            </p:cNvPr>
            <p:cNvSpPr/>
            <p:nvPr userDrawn="1"/>
          </p:nvSpPr>
          <p:spPr>
            <a:xfrm>
              <a:off x="8965386"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8" name="Rechthoek 127">
              <a:extLst>
                <a:ext uri="{FF2B5EF4-FFF2-40B4-BE49-F238E27FC236}">
                  <a16:creationId xmlns:a16="http://schemas.microsoft.com/office/drawing/2014/main" id="{423D77CD-4F96-AC4A-A8C1-D7F2B54ABBF8}"/>
                </a:ext>
              </a:extLst>
            </p:cNvPr>
            <p:cNvSpPr/>
            <p:nvPr userDrawn="1"/>
          </p:nvSpPr>
          <p:spPr>
            <a:xfrm>
              <a:off x="9325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29" name="Rechthoek 128">
              <a:extLst>
                <a:ext uri="{FF2B5EF4-FFF2-40B4-BE49-F238E27FC236}">
                  <a16:creationId xmlns:a16="http://schemas.microsoft.com/office/drawing/2014/main" id="{96CC7068-6254-C54A-BEB5-51C2A310CA50}"/>
                </a:ext>
              </a:extLst>
            </p:cNvPr>
            <p:cNvSpPr/>
            <p:nvPr userDrawn="1"/>
          </p:nvSpPr>
          <p:spPr>
            <a:xfrm>
              <a:off x="860415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0" name="Rechthoek 129">
              <a:extLst>
                <a:ext uri="{FF2B5EF4-FFF2-40B4-BE49-F238E27FC236}">
                  <a16:creationId xmlns:a16="http://schemas.microsoft.com/office/drawing/2014/main" id="{32C1DC85-D66B-5D41-AFB5-F18753916B11}"/>
                </a:ext>
              </a:extLst>
            </p:cNvPr>
            <p:cNvSpPr/>
            <p:nvPr userDrawn="1"/>
          </p:nvSpPr>
          <p:spPr>
            <a:xfrm>
              <a:off x="7881689"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1" name="Rechthoek 130">
              <a:extLst>
                <a:ext uri="{FF2B5EF4-FFF2-40B4-BE49-F238E27FC236}">
                  <a16:creationId xmlns:a16="http://schemas.microsoft.com/office/drawing/2014/main" id="{1B4F8D9A-4D4D-EC4C-9413-45DF214A0474}"/>
                </a:ext>
              </a:extLst>
            </p:cNvPr>
            <p:cNvSpPr/>
            <p:nvPr userDrawn="1"/>
          </p:nvSpPr>
          <p:spPr>
            <a:xfrm>
              <a:off x="824292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2" name="Rechthoek 131">
              <a:extLst>
                <a:ext uri="{FF2B5EF4-FFF2-40B4-BE49-F238E27FC236}">
                  <a16:creationId xmlns:a16="http://schemas.microsoft.com/office/drawing/2014/main" id="{4093579C-19A2-4E4D-A844-6277E22A9306}"/>
                </a:ext>
              </a:extLst>
            </p:cNvPr>
            <p:cNvSpPr/>
            <p:nvPr userDrawn="1"/>
          </p:nvSpPr>
          <p:spPr>
            <a:xfrm>
              <a:off x="752045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3" name="Rechthoek 132">
              <a:extLst>
                <a:ext uri="{FF2B5EF4-FFF2-40B4-BE49-F238E27FC236}">
                  <a16:creationId xmlns:a16="http://schemas.microsoft.com/office/drawing/2014/main" id="{97697038-67E8-6C48-AC78-8199E64F0973}"/>
                </a:ext>
              </a:extLst>
            </p:cNvPr>
            <p:cNvSpPr/>
            <p:nvPr userDrawn="1"/>
          </p:nvSpPr>
          <p:spPr>
            <a:xfrm>
              <a:off x="716328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4" name="Rechthoek 133">
              <a:extLst>
                <a:ext uri="{FF2B5EF4-FFF2-40B4-BE49-F238E27FC236}">
                  <a16:creationId xmlns:a16="http://schemas.microsoft.com/office/drawing/2014/main" id="{4E31C8D5-CD0A-A341-8CB5-FFAA2AC3496E}"/>
                </a:ext>
              </a:extLst>
            </p:cNvPr>
            <p:cNvSpPr/>
            <p:nvPr userDrawn="1"/>
          </p:nvSpPr>
          <p:spPr>
            <a:xfrm>
              <a:off x="9684933"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5" name="Rechthoek 134">
              <a:extLst>
                <a:ext uri="{FF2B5EF4-FFF2-40B4-BE49-F238E27FC236}">
                  <a16:creationId xmlns:a16="http://schemas.microsoft.com/office/drawing/2014/main" id="{9DBFF5BD-0B8A-8F46-BE32-EAC13F292926}"/>
                </a:ext>
              </a:extLst>
            </p:cNvPr>
            <p:cNvSpPr/>
            <p:nvPr userDrawn="1"/>
          </p:nvSpPr>
          <p:spPr>
            <a:xfrm>
              <a:off x="10048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6" name="Rechthoek 135">
              <a:extLst>
                <a:ext uri="{FF2B5EF4-FFF2-40B4-BE49-F238E27FC236}">
                  <a16:creationId xmlns:a16="http://schemas.microsoft.com/office/drawing/2014/main" id="{7FDAB8BF-00BA-E247-AD24-02A69165F7A4}"/>
                </a:ext>
              </a:extLst>
            </p:cNvPr>
            <p:cNvSpPr/>
            <p:nvPr userDrawn="1"/>
          </p:nvSpPr>
          <p:spPr>
            <a:xfrm>
              <a:off x="104079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7" name="Rechthoek 136">
              <a:extLst>
                <a:ext uri="{FF2B5EF4-FFF2-40B4-BE49-F238E27FC236}">
                  <a16:creationId xmlns:a16="http://schemas.microsoft.com/office/drawing/2014/main" id="{E24D2D81-467E-3C40-8336-19EB7407F0F4}"/>
                </a:ext>
              </a:extLst>
            </p:cNvPr>
            <p:cNvSpPr/>
            <p:nvPr userDrawn="1"/>
          </p:nvSpPr>
          <p:spPr>
            <a:xfrm>
              <a:off x="107694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8" name="Rechthoek 137">
              <a:extLst>
                <a:ext uri="{FF2B5EF4-FFF2-40B4-BE49-F238E27FC236}">
                  <a16:creationId xmlns:a16="http://schemas.microsoft.com/office/drawing/2014/main" id="{88F658E2-F364-AB4C-897E-6E8688BF6171}"/>
                </a:ext>
              </a:extLst>
            </p:cNvPr>
            <p:cNvSpPr/>
            <p:nvPr userDrawn="1"/>
          </p:nvSpPr>
          <p:spPr>
            <a:xfrm>
              <a:off x="11129340"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9" name="Rechthoek 138">
              <a:extLst>
                <a:ext uri="{FF2B5EF4-FFF2-40B4-BE49-F238E27FC236}">
                  <a16:creationId xmlns:a16="http://schemas.microsoft.com/office/drawing/2014/main" id="{7917C825-4BA2-D047-A360-6103ED076A1B}"/>
                </a:ext>
              </a:extLst>
            </p:cNvPr>
            <p:cNvSpPr/>
            <p:nvPr userDrawn="1"/>
          </p:nvSpPr>
          <p:spPr>
            <a:xfrm>
              <a:off x="114892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0" name="Rechthoek 139">
              <a:extLst>
                <a:ext uri="{FF2B5EF4-FFF2-40B4-BE49-F238E27FC236}">
                  <a16:creationId xmlns:a16="http://schemas.microsoft.com/office/drawing/2014/main" id="{1B5BF9B8-8992-834E-8A1B-88D911FA0C4E}"/>
                </a:ext>
              </a:extLst>
            </p:cNvPr>
            <p:cNvSpPr/>
            <p:nvPr userDrawn="1"/>
          </p:nvSpPr>
          <p:spPr>
            <a:xfrm>
              <a:off x="118507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1" name="Rechthoek 140">
              <a:extLst>
                <a:ext uri="{FF2B5EF4-FFF2-40B4-BE49-F238E27FC236}">
                  <a16:creationId xmlns:a16="http://schemas.microsoft.com/office/drawing/2014/main" id="{E811603B-4BAA-A245-9D33-2A3F0E035ACF}"/>
                </a:ext>
              </a:extLst>
            </p:cNvPr>
            <p:cNvSpPr/>
            <p:nvPr userDrawn="1"/>
          </p:nvSpPr>
          <p:spPr>
            <a:xfrm>
              <a:off x="8965386"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2" name="Rechthoek 141">
              <a:extLst>
                <a:ext uri="{FF2B5EF4-FFF2-40B4-BE49-F238E27FC236}">
                  <a16:creationId xmlns:a16="http://schemas.microsoft.com/office/drawing/2014/main" id="{A9C56408-DAAE-F14E-A958-914FC69E03D2}"/>
                </a:ext>
              </a:extLst>
            </p:cNvPr>
            <p:cNvSpPr/>
            <p:nvPr userDrawn="1"/>
          </p:nvSpPr>
          <p:spPr>
            <a:xfrm>
              <a:off x="9325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3" name="Rechthoek 142">
              <a:extLst>
                <a:ext uri="{FF2B5EF4-FFF2-40B4-BE49-F238E27FC236}">
                  <a16:creationId xmlns:a16="http://schemas.microsoft.com/office/drawing/2014/main" id="{3BB9DE46-6A30-7643-B62A-90D2B6661501}"/>
                </a:ext>
              </a:extLst>
            </p:cNvPr>
            <p:cNvSpPr/>
            <p:nvPr userDrawn="1"/>
          </p:nvSpPr>
          <p:spPr>
            <a:xfrm>
              <a:off x="860415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4" name="Rechthoek 143">
              <a:extLst>
                <a:ext uri="{FF2B5EF4-FFF2-40B4-BE49-F238E27FC236}">
                  <a16:creationId xmlns:a16="http://schemas.microsoft.com/office/drawing/2014/main" id="{BD1023B3-FA66-5A4B-9DC5-C70D27FB8073}"/>
                </a:ext>
              </a:extLst>
            </p:cNvPr>
            <p:cNvSpPr/>
            <p:nvPr userDrawn="1"/>
          </p:nvSpPr>
          <p:spPr>
            <a:xfrm>
              <a:off x="7881689"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5" name="Rechthoek 144">
              <a:extLst>
                <a:ext uri="{FF2B5EF4-FFF2-40B4-BE49-F238E27FC236}">
                  <a16:creationId xmlns:a16="http://schemas.microsoft.com/office/drawing/2014/main" id="{D5DD5257-A2F7-4F4D-AF92-7C22C2888562}"/>
                </a:ext>
              </a:extLst>
            </p:cNvPr>
            <p:cNvSpPr/>
            <p:nvPr userDrawn="1"/>
          </p:nvSpPr>
          <p:spPr>
            <a:xfrm>
              <a:off x="824292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6" name="Rechthoek 145">
              <a:extLst>
                <a:ext uri="{FF2B5EF4-FFF2-40B4-BE49-F238E27FC236}">
                  <a16:creationId xmlns:a16="http://schemas.microsoft.com/office/drawing/2014/main" id="{1E37FED7-16B9-6342-BFAB-FB9736D33C38}"/>
                </a:ext>
              </a:extLst>
            </p:cNvPr>
            <p:cNvSpPr/>
            <p:nvPr userDrawn="1"/>
          </p:nvSpPr>
          <p:spPr>
            <a:xfrm>
              <a:off x="752045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7" name="Rechthoek 146">
              <a:extLst>
                <a:ext uri="{FF2B5EF4-FFF2-40B4-BE49-F238E27FC236}">
                  <a16:creationId xmlns:a16="http://schemas.microsoft.com/office/drawing/2014/main" id="{7B6A5640-2096-E24F-903D-F5A702A35856}"/>
                </a:ext>
              </a:extLst>
            </p:cNvPr>
            <p:cNvSpPr/>
            <p:nvPr userDrawn="1"/>
          </p:nvSpPr>
          <p:spPr>
            <a:xfrm>
              <a:off x="716328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8" name="Rechthoek 147">
              <a:extLst>
                <a:ext uri="{FF2B5EF4-FFF2-40B4-BE49-F238E27FC236}">
                  <a16:creationId xmlns:a16="http://schemas.microsoft.com/office/drawing/2014/main" id="{4589485F-8807-4F43-AA6E-6F4798DC7EE1}"/>
                </a:ext>
              </a:extLst>
            </p:cNvPr>
            <p:cNvSpPr/>
            <p:nvPr userDrawn="1"/>
          </p:nvSpPr>
          <p:spPr>
            <a:xfrm>
              <a:off x="9684933"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9" name="Rechthoek 148">
              <a:extLst>
                <a:ext uri="{FF2B5EF4-FFF2-40B4-BE49-F238E27FC236}">
                  <a16:creationId xmlns:a16="http://schemas.microsoft.com/office/drawing/2014/main" id="{9EF48A83-6F18-C041-ABF1-81DB430C9503}"/>
                </a:ext>
              </a:extLst>
            </p:cNvPr>
            <p:cNvSpPr/>
            <p:nvPr userDrawn="1"/>
          </p:nvSpPr>
          <p:spPr>
            <a:xfrm>
              <a:off x="10048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0" name="Rechthoek 149">
              <a:extLst>
                <a:ext uri="{FF2B5EF4-FFF2-40B4-BE49-F238E27FC236}">
                  <a16:creationId xmlns:a16="http://schemas.microsoft.com/office/drawing/2014/main" id="{61B8F06D-B26D-DF4A-8B61-A2D5E04796D0}"/>
                </a:ext>
              </a:extLst>
            </p:cNvPr>
            <p:cNvSpPr/>
            <p:nvPr userDrawn="1"/>
          </p:nvSpPr>
          <p:spPr>
            <a:xfrm>
              <a:off x="104079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1" name="Rechthoek 150">
              <a:extLst>
                <a:ext uri="{FF2B5EF4-FFF2-40B4-BE49-F238E27FC236}">
                  <a16:creationId xmlns:a16="http://schemas.microsoft.com/office/drawing/2014/main" id="{C8894CC5-6D01-1A4C-AF84-F79660038E80}"/>
                </a:ext>
              </a:extLst>
            </p:cNvPr>
            <p:cNvSpPr/>
            <p:nvPr userDrawn="1"/>
          </p:nvSpPr>
          <p:spPr>
            <a:xfrm>
              <a:off x="107694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2" name="Rechthoek 151">
              <a:extLst>
                <a:ext uri="{FF2B5EF4-FFF2-40B4-BE49-F238E27FC236}">
                  <a16:creationId xmlns:a16="http://schemas.microsoft.com/office/drawing/2014/main" id="{30FEBBD9-5D50-024E-969F-79DAD9AB8273}"/>
                </a:ext>
              </a:extLst>
            </p:cNvPr>
            <p:cNvSpPr/>
            <p:nvPr userDrawn="1"/>
          </p:nvSpPr>
          <p:spPr>
            <a:xfrm>
              <a:off x="11129340"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3" name="Rechthoek 152">
              <a:extLst>
                <a:ext uri="{FF2B5EF4-FFF2-40B4-BE49-F238E27FC236}">
                  <a16:creationId xmlns:a16="http://schemas.microsoft.com/office/drawing/2014/main" id="{A422D123-1485-EA43-A23F-9CB5FFF1C00D}"/>
                </a:ext>
              </a:extLst>
            </p:cNvPr>
            <p:cNvSpPr/>
            <p:nvPr userDrawn="1"/>
          </p:nvSpPr>
          <p:spPr>
            <a:xfrm>
              <a:off x="114892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4" name="Rechthoek 153">
              <a:extLst>
                <a:ext uri="{FF2B5EF4-FFF2-40B4-BE49-F238E27FC236}">
                  <a16:creationId xmlns:a16="http://schemas.microsoft.com/office/drawing/2014/main" id="{95EFBF2F-CEFC-DE44-AD24-2ECBC946E9A8}"/>
                </a:ext>
              </a:extLst>
            </p:cNvPr>
            <p:cNvSpPr/>
            <p:nvPr userDrawn="1"/>
          </p:nvSpPr>
          <p:spPr>
            <a:xfrm>
              <a:off x="118507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5" name="Rechthoek 154">
              <a:extLst>
                <a:ext uri="{FF2B5EF4-FFF2-40B4-BE49-F238E27FC236}">
                  <a16:creationId xmlns:a16="http://schemas.microsoft.com/office/drawing/2014/main" id="{63ADA443-1F1F-D642-873C-643553071E32}"/>
                </a:ext>
              </a:extLst>
            </p:cNvPr>
            <p:cNvSpPr/>
            <p:nvPr userDrawn="1"/>
          </p:nvSpPr>
          <p:spPr>
            <a:xfrm>
              <a:off x="8965386"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6" name="Rechthoek 155">
              <a:extLst>
                <a:ext uri="{FF2B5EF4-FFF2-40B4-BE49-F238E27FC236}">
                  <a16:creationId xmlns:a16="http://schemas.microsoft.com/office/drawing/2014/main" id="{50844D2A-5574-1B44-B746-CBFFD612E1D7}"/>
                </a:ext>
              </a:extLst>
            </p:cNvPr>
            <p:cNvSpPr/>
            <p:nvPr userDrawn="1"/>
          </p:nvSpPr>
          <p:spPr>
            <a:xfrm>
              <a:off x="9325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7" name="Rechthoek 156">
              <a:extLst>
                <a:ext uri="{FF2B5EF4-FFF2-40B4-BE49-F238E27FC236}">
                  <a16:creationId xmlns:a16="http://schemas.microsoft.com/office/drawing/2014/main" id="{5E82C546-46D8-824A-BC0D-5453AFC47E68}"/>
                </a:ext>
              </a:extLst>
            </p:cNvPr>
            <p:cNvSpPr/>
            <p:nvPr userDrawn="1"/>
          </p:nvSpPr>
          <p:spPr>
            <a:xfrm>
              <a:off x="860415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8" name="Rechthoek 157">
              <a:extLst>
                <a:ext uri="{FF2B5EF4-FFF2-40B4-BE49-F238E27FC236}">
                  <a16:creationId xmlns:a16="http://schemas.microsoft.com/office/drawing/2014/main" id="{01D009C4-601B-0046-A3A6-22C2A946F161}"/>
                </a:ext>
              </a:extLst>
            </p:cNvPr>
            <p:cNvSpPr/>
            <p:nvPr userDrawn="1"/>
          </p:nvSpPr>
          <p:spPr>
            <a:xfrm>
              <a:off x="7881689"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9" name="Rechthoek 158">
              <a:extLst>
                <a:ext uri="{FF2B5EF4-FFF2-40B4-BE49-F238E27FC236}">
                  <a16:creationId xmlns:a16="http://schemas.microsoft.com/office/drawing/2014/main" id="{1CC9017D-DE66-E541-8436-078774EF22F0}"/>
                </a:ext>
              </a:extLst>
            </p:cNvPr>
            <p:cNvSpPr/>
            <p:nvPr userDrawn="1"/>
          </p:nvSpPr>
          <p:spPr>
            <a:xfrm>
              <a:off x="824292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0" name="Rechthoek 159">
              <a:extLst>
                <a:ext uri="{FF2B5EF4-FFF2-40B4-BE49-F238E27FC236}">
                  <a16:creationId xmlns:a16="http://schemas.microsoft.com/office/drawing/2014/main" id="{1380D20D-95D9-0242-ADD4-1AA84D062918}"/>
                </a:ext>
              </a:extLst>
            </p:cNvPr>
            <p:cNvSpPr/>
            <p:nvPr userDrawn="1"/>
          </p:nvSpPr>
          <p:spPr>
            <a:xfrm>
              <a:off x="752045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1" name="Rechthoek 160">
              <a:extLst>
                <a:ext uri="{FF2B5EF4-FFF2-40B4-BE49-F238E27FC236}">
                  <a16:creationId xmlns:a16="http://schemas.microsoft.com/office/drawing/2014/main" id="{A0C09487-6302-DE43-BADD-64000F0AA10C}"/>
                </a:ext>
              </a:extLst>
            </p:cNvPr>
            <p:cNvSpPr/>
            <p:nvPr userDrawn="1"/>
          </p:nvSpPr>
          <p:spPr>
            <a:xfrm>
              <a:off x="716328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2" name="Rechthoek 161">
              <a:extLst>
                <a:ext uri="{FF2B5EF4-FFF2-40B4-BE49-F238E27FC236}">
                  <a16:creationId xmlns:a16="http://schemas.microsoft.com/office/drawing/2014/main" id="{56F81E4A-18DD-254C-A153-5D0D2CC91F51}"/>
                </a:ext>
              </a:extLst>
            </p:cNvPr>
            <p:cNvSpPr/>
            <p:nvPr userDrawn="1"/>
          </p:nvSpPr>
          <p:spPr>
            <a:xfrm>
              <a:off x="9684933"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3" name="Rechthoek 162">
              <a:extLst>
                <a:ext uri="{FF2B5EF4-FFF2-40B4-BE49-F238E27FC236}">
                  <a16:creationId xmlns:a16="http://schemas.microsoft.com/office/drawing/2014/main" id="{C9C7AF16-57FE-5C4A-AD31-DE29BD8304A6}"/>
                </a:ext>
              </a:extLst>
            </p:cNvPr>
            <p:cNvSpPr/>
            <p:nvPr userDrawn="1"/>
          </p:nvSpPr>
          <p:spPr>
            <a:xfrm>
              <a:off x="10048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4" name="Rechthoek 163">
              <a:extLst>
                <a:ext uri="{FF2B5EF4-FFF2-40B4-BE49-F238E27FC236}">
                  <a16:creationId xmlns:a16="http://schemas.microsoft.com/office/drawing/2014/main" id="{9E8577D5-3A8D-6148-B60B-6ED3FF28DEB1}"/>
                </a:ext>
              </a:extLst>
            </p:cNvPr>
            <p:cNvSpPr/>
            <p:nvPr userDrawn="1"/>
          </p:nvSpPr>
          <p:spPr>
            <a:xfrm>
              <a:off x="104079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5" name="Rechthoek 164">
              <a:extLst>
                <a:ext uri="{FF2B5EF4-FFF2-40B4-BE49-F238E27FC236}">
                  <a16:creationId xmlns:a16="http://schemas.microsoft.com/office/drawing/2014/main" id="{582C01C4-49AB-9A46-977C-522A75A74089}"/>
                </a:ext>
              </a:extLst>
            </p:cNvPr>
            <p:cNvSpPr/>
            <p:nvPr userDrawn="1"/>
          </p:nvSpPr>
          <p:spPr>
            <a:xfrm>
              <a:off x="107694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6" name="Rechthoek 165">
              <a:extLst>
                <a:ext uri="{FF2B5EF4-FFF2-40B4-BE49-F238E27FC236}">
                  <a16:creationId xmlns:a16="http://schemas.microsoft.com/office/drawing/2014/main" id="{15041BB9-52FF-BF4C-85B9-C2E897B8D790}"/>
                </a:ext>
              </a:extLst>
            </p:cNvPr>
            <p:cNvSpPr/>
            <p:nvPr userDrawn="1"/>
          </p:nvSpPr>
          <p:spPr>
            <a:xfrm>
              <a:off x="11129340"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7" name="Rechthoek 166">
              <a:extLst>
                <a:ext uri="{FF2B5EF4-FFF2-40B4-BE49-F238E27FC236}">
                  <a16:creationId xmlns:a16="http://schemas.microsoft.com/office/drawing/2014/main" id="{897DDBC0-13A6-5142-A18E-2CC145F533EA}"/>
                </a:ext>
              </a:extLst>
            </p:cNvPr>
            <p:cNvSpPr/>
            <p:nvPr userDrawn="1"/>
          </p:nvSpPr>
          <p:spPr>
            <a:xfrm>
              <a:off x="114892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8" name="Rechthoek 167">
              <a:extLst>
                <a:ext uri="{FF2B5EF4-FFF2-40B4-BE49-F238E27FC236}">
                  <a16:creationId xmlns:a16="http://schemas.microsoft.com/office/drawing/2014/main" id="{F6D9D06C-ED1A-0F40-B354-844F2EF16D42}"/>
                </a:ext>
              </a:extLst>
            </p:cNvPr>
            <p:cNvSpPr/>
            <p:nvPr userDrawn="1"/>
          </p:nvSpPr>
          <p:spPr>
            <a:xfrm>
              <a:off x="118507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69" name="Rechthoek 168">
              <a:extLst>
                <a:ext uri="{FF2B5EF4-FFF2-40B4-BE49-F238E27FC236}">
                  <a16:creationId xmlns:a16="http://schemas.microsoft.com/office/drawing/2014/main" id="{7AE4E440-F399-EA4D-BC20-F1F54526137F}"/>
                </a:ext>
              </a:extLst>
            </p:cNvPr>
            <p:cNvSpPr/>
            <p:nvPr userDrawn="1"/>
          </p:nvSpPr>
          <p:spPr>
            <a:xfrm>
              <a:off x="8965386"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0" name="Rechthoek 169">
              <a:extLst>
                <a:ext uri="{FF2B5EF4-FFF2-40B4-BE49-F238E27FC236}">
                  <a16:creationId xmlns:a16="http://schemas.microsoft.com/office/drawing/2014/main" id="{490585D0-AE27-E640-BBD3-7F7ACE05D21E}"/>
                </a:ext>
              </a:extLst>
            </p:cNvPr>
            <p:cNvSpPr/>
            <p:nvPr userDrawn="1"/>
          </p:nvSpPr>
          <p:spPr>
            <a:xfrm>
              <a:off x="9325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1" name="Rechthoek 170">
              <a:extLst>
                <a:ext uri="{FF2B5EF4-FFF2-40B4-BE49-F238E27FC236}">
                  <a16:creationId xmlns:a16="http://schemas.microsoft.com/office/drawing/2014/main" id="{D358A2C9-B223-E941-9BD8-19F455BF8571}"/>
                </a:ext>
              </a:extLst>
            </p:cNvPr>
            <p:cNvSpPr/>
            <p:nvPr userDrawn="1"/>
          </p:nvSpPr>
          <p:spPr>
            <a:xfrm>
              <a:off x="860415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2" name="Rechthoek 171">
              <a:extLst>
                <a:ext uri="{FF2B5EF4-FFF2-40B4-BE49-F238E27FC236}">
                  <a16:creationId xmlns:a16="http://schemas.microsoft.com/office/drawing/2014/main" id="{3D353EB3-AE4C-F04D-8CB5-0F696B5082BC}"/>
                </a:ext>
              </a:extLst>
            </p:cNvPr>
            <p:cNvSpPr/>
            <p:nvPr userDrawn="1"/>
          </p:nvSpPr>
          <p:spPr>
            <a:xfrm>
              <a:off x="7881689"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3" name="Rechthoek 172">
              <a:extLst>
                <a:ext uri="{FF2B5EF4-FFF2-40B4-BE49-F238E27FC236}">
                  <a16:creationId xmlns:a16="http://schemas.microsoft.com/office/drawing/2014/main" id="{F960F58D-A105-2E46-9767-8B0999D65E5D}"/>
                </a:ext>
              </a:extLst>
            </p:cNvPr>
            <p:cNvSpPr/>
            <p:nvPr userDrawn="1"/>
          </p:nvSpPr>
          <p:spPr>
            <a:xfrm>
              <a:off x="824292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4" name="Rechthoek 173">
              <a:extLst>
                <a:ext uri="{FF2B5EF4-FFF2-40B4-BE49-F238E27FC236}">
                  <a16:creationId xmlns:a16="http://schemas.microsoft.com/office/drawing/2014/main" id="{4CBD20C8-C2F1-314B-B0DC-8EACA8165186}"/>
                </a:ext>
              </a:extLst>
            </p:cNvPr>
            <p:cNvSpPr/>
            <p:nvPr userDrawn="1"/>
          </p:nvSpPr>
          <p:spPr>
            <a:xfrm>
              <a:off x="752045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5" name="Rechthoek 174">
              <a:extLst>
                <a:ext uri="{FF2B5EF4-FFF2-40B4-BE49-F238E27FC236}">
                  <a16:creationId xmlns:a16="http://schemas.microsoft.com/office/drawing/2014/main" id="{A26F7A08-47F8-DC45-9C73-F08A20CA3E0E}"/>
                </a:ext>
              </a:extLst>
            </p:cNvPr>
            <p:cNvSpPr/>
            <p:nvPr userDrawn="1"/>
          </p:nvSpPr>
          <p:spPr>
            <a:xfrm>
              <a:off x="716328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6" name="Rechthoek 175">
              <a:extLst>
                <a:ext uri="{FF2B5EF4-FFF2-40B4-BE49-F238E27FC236}">
                  <a16:creationId xmlns:a16="http://schemas.microsoft.com/office/drawing/2014/main" id="{BF9EFF0A-4484-CF44-B146-B6508E3EF9F3}"/>
                </a:ext>
              </a:extLst>
            </p:cNvPr>
            <p:cNvSpPr/>
            <p:nvPr userDrawn="1"/>
          </p:nvSpPr>
          <p:spPr>
            <a:xfrm>
              <a:off x="9684933"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7" name="Rechthoek 176">
              <a:extLst>
                <a:ext uri="{FF2B5EF4-FFF2-40B4-BE49-F238E27FC236}">
                  <a16:creationId xmlns:a16="http://schemas.microsoft.com/office/drawing/2014/main" id="{11C39394-519D-F248-9C22-B15531B01C1D}"/>
                </a:ext>
              </a:extLst>
            </p:cNvPr>
            <p:cNvSpPr/>
            <p:nvPr userDrawn="1"/>
          </p:nvSpPr>
          <p:spPr>
            <a:xfrm>
              <a:off x="10048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8" name="Rechthoek 177">
              <a:extLst>
                <a:ext uri="{FF2B5EF4-FFF2-40B4-BE49-F238E27FC236}">
                  <a16:creationId xmlns:a16="http://schemas.microsoft.com/office/drawing/2014/main" id="{D39697CB-5C2E-0849-8A28-FF538B315DF7}"/>
                </a:ext>
              </a:extLst>
            </p:cNvPr>
            <p:cNvSpPr/>
            <p:nvPr userDrawn="1"/>
          </p:nvSpPr>
          <p:spPr>
            <a:xfrm>
              <a:off x="104079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79" name="Rechthoek 178">
              <a:extLst>
                <a:ext uri="{FF2B5EF4-FFF2-40B4-BE49-F238E27FC236}">
                  <a16:creationId xmlns:a16="http://schemas.microsoft.com/office/drawing/2014/main" id="{7E788494-2572-874C-8E51-0D43CFFF143E}"/>
                </a:ext>
              </a:extLst>
            </p:cNvPr>
            <p:cNvSpPr/>
            <p:nvPr userDrawn="1"/>
          </p:nvSpPr>
          <p:spPr>
            <a:xfrm>
              <a:off x="107694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0" name="Rechthoek 179">
              <a:extLst>
                <a:ext uri="{FF2B5EF4-FFF2-40B4-BE49-F238E27FC236}">
                  <a16:creationId xmlns:a16="http://schemas.microsoft.com/office/drawing/2014/main" id="{9A91AFA8-8607-2744-B27E-4969A146CAD5}"/>
                </a:ext>
              </a:extLst>
            </p:cNvPr>
            <p:cNvSpPr/>
            <p:nvPr userDrawn="1"/>
          </p:nvSpPr>
          <p:spPr>
            <a:xfrm>
              <a:off x="11129340"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1" name="Rechthoek 180">
              <a:extLst>
                <a:ext uri="{FF2B5EF4-FFF2-40B4-BE49-F238E27FC236}">
                  <a16:creationId xmlns:a16="http://schemas.microsoft.com/office/drawing/2014/main" id="{262CA04B-9859-A947-97F6-57D4B6BB1492}"/>
                </a:ext>
              </a:extLst>
            </p:cNvPr>
            <p:cNvSpPr/>
            <p:nvPr userDrawn="1"/>
          </p:nvSpPr>
          <p:spPr>
            <a:xfrm>
              <a:off x="114892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2" name="Rechthoek 181">
              <a:extLst>
                <a:ext uri="{FF2B5EF4-FFF2-40B4-BE49-F238E27FC236}">
                  <a16:creationId xmlns:a16="http://schemas.microsoft.com/office/drawing/2014/main" id="{1361E52D-FF53-0942-9E77-A5F658BDEE28}"/>
                </a:ext>
              </a:extLst>
            </p:cNvPr>
            <p:cNvSpPr/>
            <p:nvPr userDrawn="1"/>
          </p:nvSpPr>
          <p:spPr>
            <a:xfrm>
              <a:off x="118507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3" name="Rechthoek 182">
              <a:extLst>
                <a:ext uri="{FF2B5EF4-FFF2-40B4-BE49-F238E27FC236}">
                  <a16:creationId xmlns:a16="http://schemas.microsoft.com/office/drawing/2014/main" id="{05979C80-9EA0-CA41-95DF-D92AC70A6199}"/>
                </a:ext>
              </a:extLst>
            </p:cNvPr>
            <p:cNvSpPr/>
            <p:nvPr userDrawn="1"/>
          </p:nvSpPr>
          <p:spPr>
            <a:xfrm>
              <a:off x="8965386"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4" name="Rechthoek 183">
              <a:extLst>
                <a:ext uri="{FF2B5EF4-FFF2-40B4-BE49-F238E27FC236}">
                  <a16:creationId xmlns:a16="http://schemas.microsoft.com/office/drawing/2014/main" id="{672F8EFD-5596-8E42-B18E-B2622695555D}"/>
                </a:ext>
              </a:extLst>
            </p:cNvPr>
            <p:cNvSpPr/>
            <p:nvPr userDrawn="1"/>
          </p:nvSpPr>
          <p:spPr>
            <a:xfrm>
              <a:off x="9325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5" name="Rechthoek 184">
              <a:extLst>
                <a:ext uri="{FF2B5EF4-FFF2-40B4-BE49-F238E27FC236}">
                  <a16:creationId xmlns:a16="http://schemas.microsoft.com/office/drawing/2014/main" id="{F49DA6D9-9323-F543-908B-4983EA9E0CA2}"/>
                </a:ext>
              </a:extLst>
            </p:cNvPr>
            <p:cNvSpPr/>
            <p:nvPr userDrawn="1"/>
          </p:nvSpPr>
          <p:spPr>
            <a:xfrm>
              <a:off x="860415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6" name="Rechthoek 185">
              <a:extLst>
                <a:ext uri="{FF2B5EF4-FFF2-40B4-BE49-F238E27FC236}">
                  <a16:creationId xmlns:a16="http://schemas.microsoft.com/office/drawing/2014/main" id="{63CB7996-77B7-5E42-8E8A-7806BEA38860}"/>
                </a:ext>
              </a:extLst>
            </p:cNvPr>
            <p:cNvSpPr/>
            <p:nvPr userDrawn="1"/>
          </p:nvSpPr>
          <p:spPr>
            <a:xfrm>
              <a:off x="7881689"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7" name="Rechthoek 186">
              <a:extLst>
                <a:ext uri="{FF2B5EF4-FFF2-40B4-BE49-F238E27FC236}">
                  <a16:creationId xmlns:a16="http://schemas.microsoft.com/office/drawing/2014/main" id="{41CA0223-5596-1246-AF57-B05DB12110E5}"/>
                </a:ext>
              </a:extLst>
            </p:cNvPr>
            <p:cNvSpPr/>
            <p:nvPr userDrawn="1"/>
          </p:nvSpPr>
          <p:spPr>
            <a:xfrm>
              <a:off x="824292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8" name="Rechthoek 187">
              <a:extLst>
                <a:ext uri="{FF2B5EF4-FFF2-40B4-BE49-F238E27FC236}">
                  <a16:creationId xmlns:a16="http://schemas.microsoft.com/office/drawing/2014/main" id="{6862EF39-E48E-804C-9BFE-A46548056661}"/>
                </a:ext>
              </a:extLst>
            </p:cNvPr>
            <p:cNvSpPr/>
            <p:nvPr userDrawn="1"/>
          </p:nvSpPr>
          <p:spPr>
            <a:xfrm>
              <a:off x="752045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89" name="Rechthoek 188">
              <a:extLst>
                <a:ext uri="{FF2B5EF4-FFF2-40B4-BE49-F238E27FC236}">
                  <a16:creationId xmlns:a16="http://schemas.microsoft.com/office/drawing/2014/main" id="{25254F11-5B1F-7B43-B7AC-CEBB9E963B08}"/>
                </a:ext>
              </a:extLst>
            </p:cNvPr>
            <p:cNvSpPr/>
            <p:nvPr userDrawn="1"/>
          </p:nvSpPr>
          <p:spPr>
            <a:xfrm>
              <a:off x="716328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0" name="Rechthoek 189">
              <a:extLst>
                <a:ext uri="{FF2B5EF4-FFF2-40B4-BE49-F238E27FC236}">
                  <a16:creationId xmlns:a16="http://schemas.microsoft.com/office/drawing/2014/main" id="{ACD0CFA3-8726-DB42-AB35-8DE530E49736}"/>
                </a:ext>
              </a:extLst>
            </p:cNvPr>
            <p:cNvSpPr/>
            <p:nvPr userDrawn="1"/>
          </p:nvSpPr>
          <p:spPr>
            <a:xfrm>
              <a:off x="9684933"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1" name="Rechthoek 190">
              <a:extLst>
                <a:ext uri="{FF2B5EF4-FFF2-40B4-BE49-F238E27FC236}">
                  <a16:creationId xmlns:a16="http://schemas.microsoft.com/office/drawing/2014/main" id="{27FC9CFB-3A0C-E54C-8B44-F7477DC2251C}"/>
                </a:ext>
              </a:extLst>
            </p:cNvPr>
            <p:cNvSpPr/>
            <p:nvPr userDrawn="1"/>
          </p:nvSpPr>
          <p:spPr>
            <a:xfrm>
              <a:off x="10048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2" name="Rechthoek 191">
              <a:extLst>
                <a:ext uri="{FF2B5EF4-FFF2-40B4-BE49-F238E27FC236}">
                  <a16:creationId xmlns:a16="http://schemas.microsoft.com/office/drawing/2014/main" id="{23FE6C79-7E5A-1F41-ADC0-863C6E3144D8}"/>
                </a:ext>
              </a:extLst>
            </p:cNvPr>
            <p:cNvSpPr/>
            <p:nvPr userDrawn="1"/>
          </p:nvSpPr>
          <p:spPr>
            <a:xfrm>
              <a:off x="104079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3" name="Rechthoek 192">
              <a:extLst>
                <a:ext uri="{FF2B5EF4-FFF2-40B4-BE49-F238E27FC236}">
                  <a16:creationId xmlns:a16="http://schemas.microsoft.com/office/drawing/2014/main" id="{868BB43B-4C07-8440-BB73-FC5E16BE8941}"/>
                </a:ext>
              </a:extLst>
            </p:cNvPr>
            <p:cNvSpPr/>
            <p:nvPr userDrawn="1"/>
          </p:nvSpPr>
          <p:spPr>
            <a:xfrm>
              <a:off x="107694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4" name="Rechthoek 193">
              <a:extLst>
                <a:ext uri="{FF2B5EF4-FFF2-40B4-BE49-F238E27FC236}">
                  <a16:creationId xmlns:a16="http://schemas.microsoft.com/office/drawing/2014/main" id="{D76EE41B-D759-934F-8FEC-C6DC2535D77C}"/>
                </a:ext>
              </a:extLst>
            </p:cNvPr>
            <p:cNvSpPr/>
            <p:nvPr userDrawn="1"/>
          </p:nvSpPr>
          <p:spPr>
            <a:xfrm>
              <a:off x="11129340"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5" name="Rechthoek 194">
              <a:extLst>
                <a:ext uri="{FF2B5EF4-FFF2-40B4-BE49-F238E27FC236}">
                  <a16:creationId xmlns:a16="http://schemas.microsoft.com/office/drawing/2014/main" id="{CFDEBD3B-296F-6B47-B887-EA896F0564CF}"/>
                </a:ext>
              </a:extLst>
            </p:cNvPr>
            <p:cNvSpPr/>
            <p:nvPr userDrawn="1"/>
          </p:nvSpPr>
          <p:spPr>
            <a:xfrm>
              <a:off x="114892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6" name="Rechthoek 195">
              <a:extLst>
                <a:ext uri="{FF2B5EF4-FFF2-40B4-BE49-F238E27FC236}">
                  <a16:creationId xmlns:a16="http://schemas.microsoft.com/office/drawing/2014/main" id="{11CA010E-E72A-D540-8C76-D844A95FFFB3}"/>
                </a:ext>
              </a:extLst>
            </p:cNvPr>
            <p:cNvSpPr/>
            <p:nvPr userDrawn="1"/>
          </p:nvSpPr>
          <p:spPr>
            <a:xfrm>
              <a:off x="118507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7" name="Rechthoek 196">
              <a:extLst>
                <a:ext uri="{FF2B5EF4-FFF2-40B4-BE49-F238E27FC236}">
                  <a16:creationId xmlns:a16="http://schemas.microsoft.com/office/drawing/2014/main" id="{611A280D-4C7B-6F40-A05F-3B3F756691C8}"/>
                </a:ext>
              </a:extLst>
            </p:cNvPr>
            <p:cNvSpPr/>
            <p:nvPr userDrawn="1"/>
          </p:nvSpPr>
          <p:spPr>
            <a:xfrm>
              <a:off x="8965386"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8" name="Rechthoek 197">
              <a:extLst>
                <a:ext uri="{FF2B5EF4-FFF2-40B4-BE49-F238E27FC236}">
                  <a16:creationId xmlns:a16="http://schemas.microsoft.com/office/drawing/2014/main" id="{A88D7E01-4C53-5846-823F-4583486504FD}"/>
                </a:ext>
              </a:extLst>
            </p:cNvPr>
            <p:cNvSpPr/>
            <p:nvPr userDrawn="1"/>
          </p:nvSpPr>
          <p:spPr>
            <a:xfrm>
              <a:off x="9325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9" name="Rechthoek 198">
              <a:extLst>
                <a:ext uri="{FF2B5EF4-FFF2-40B4-BE49-F238E27FC236}">
                  <a16:creationId xmlns:a16="http://schemas.microsoft.com/office/drawing/2014/main" id="{E0FB05D6-2D23-6C4C-8AB7-FC6C23DA9F56}"/>
                </a:ext>
              </a:extLst>
            </p:cNvPr>
            <p:cNvSpPr/>
            <p:nvPr userDrawn="1"/>
          </p:nvSpPr>
          <p:spPr>
            <a:xfrm>
              <a:off x="860415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0" name="Rechthoek 199">
              <a:extLst>
                <a:ext uri="{FF2B5EF4-FFF2-40B4-BE49-F238E27FC236}">
                  <a16:creationId xmlns:a16="http://schemas.microsoft.com/office/drawing/2014/main" id="{F720C752-6BD5-C74C-84EE-CFF39FD96262}"/>
                </a:ext>
              </a:extLst>
            </p:cNvPr>
            <p:cNvSpPr/>
            <p:nvPr userDrawn="1"/>
          </p:nvSpPr>
          <p:spPr>
            <a:xfrm>
              <a:off x="7881689"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1" name="Rechthoek 200">
              <a:extLst>
                <a:ext uri="{FF2B5EF4-FFF2-40B4-BE49-F238E27FC236}">
                  <a16:creationId xmlns:a16="http://schemas.microsoft.com/office/drawing/2014/main" id="{832DBC2F-5668-1147-B076-8331BE6DA1C9}"/>
                </a:ext>
              </a:extLst>
            </p:cNvPr>
            <p:cNvSpPr/>
            <p:nvPr userDrawn="1"/>
          </p:nvSpPr>
          <p:spPr>
            <a:xfrm>
              <a:off x="824292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2" name="Rechthoek 201">
              <a:extLst>
                <a:ext uri="{FF2B5EF4-FFF2-40B4-BE49-F238E27FC236}">
                  <a16:creationId xmlns:a16="http://schemas.microsoft.com/office/drawing/2014/main" id="{37A2A709-7F55-A34C-852B-030FC9CE5DD2}"/>
                </a:ext>
              </a:extLst>
            </p:cNvPr>
            <p:cNvSpPr/>
            <p:nvPr userDrawn="1"/>
          </p:nvSpPr>
          <p:spPr>
            <a:xfrm>
              <a:off x="752045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3" name="Rechthoek 202">
              <a:extLst>
                <a:ext uri="{FF2B5EF4-FFF2-40B4-BE49-F238E27FC236}">
                  <a16:creationId xmlns:a16="http://schemas.microsoft.com/office/drawing/2014/main" id="{AC3EEDD0-A1D1-794E-A5D8-87A94BEFD875}"/>
                </a:ext>
              </a:extLst>
            </p:cNvPr>
            <p:cNvSpPr/>
            <p:nvPr userDrawn="1"/>
          </p:nvSpPr>
          <p:spPr>
            <a:xfrm>
              <a:off x="716328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4" name="Rechthoek 203">
              <a:extLst>
                <a:ext uri="{FF2B5EF4-FFF2-40B4-BE49-F238E27FC236}">
                  <a16:creationId xmlns:a16="http://schemas.microsoft.com/office/drawing/2014/main" id="{5CE8FBE2-5BD6-804D-AE15-67417D72062B}"/>
                </a:ext>
              </a:extLst>
            </p:cNvPr>
            <p:cNvSpPr/>
            <p:nvPr userDrawn="1"/>
          </p:nvSpPr>
          <p:spPr>
            <a:xfrm>
              <a:off x="9684933"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5" name="Rechthoek 204">
              <a:extLst>
                <a:ext uri="{FF2B5EF4-FFF2-40B4-BE49-F238E27FC236}">
                  <a16:creationId xmlns:a16="http://schemas.microsoft.com/office/drawing/2014/main" id="{D0841BEA-8DE7-8F45-BB30-FFC40F11CE74}"/>
                </a:ext>
              </a:extLst>
            </p:cNvPr>
            <p:cNvSpPr/>
            <p:nvPr userDrawn="1"/>
          </p:nvSpPr>
          <p:spPr>
            <a:xfrm>
              <a:off x="10048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6" name="Rechthoek 205">
              <a:extLst>
                <a:ext uri="{FF2B5EF4-FFF2-40B4-BE49-F238E27FC236}">
                  <a16:creationId xmlns:a16="http://schemas.microsoft.com/office/drawing/2014/main" id="{E5A894EF-A2C3-B841-8C6A-F4469FEE6078}"/>
                </a:ext>
              </a:extLst>
            </p:cNvPr>
            <p:cNvSpPr/>
            <p:nvPr userDrawn="1"/>
          </p:nvSpPr>
          <p:spPr>
            <a:xfrm>
              <a:off x="104079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7" name="Rechthoek 206">
              <a:extLst>
                <a:ext uri="{FF2B5EF4-FFF2-40B4-BE49-F238E27FC236}">
                  <a16:creationId xmlns:a16="http://schemas.microsoft.com/office/drawing/2014/main" id="{BB64406A-291A-6745-96CA-C4DDC2F2AAA5}"/>
                </a:ext>
              </a:extLst>
            </p:cNvPr>
            <p:cNvSpPr/>
            <p:nvPr userDrawn="1"/>
          </p:nvSpPr>
          <p:spPr>
            <a:xfrm>
              <a:off x="107694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8" name="Rechthoek 207">
              <a:extLst>
                <a:ext uri="{FF2B5EF4-FFF2-40B4-BE49-F238E27FC236}">
                  <a16:creationId xmlns:a16="http://schemas.microsoft.com/office/drawing/2014/main" id="{C277632B-6B32-074E-BE4E-0BCC5F6611B8}"/>
                </a:ext>
              </a:extLst>
            </p:cNvPr>
            <p:cNvSpPr/>
            <p:nvPr userDrawn="1"/>
          </p:nvSpPr>
          <p:spPr>
            <a:xfrm>
              <a:off x="11129340"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09" name="Rechthoek 208">
              <a:extLst>
                <a:ext uri="{FF2B5EF4-FFF2-40B4-BE49-F238E27FC236}">
                  <a16:creationId xmlns:a16="http://schemas.microsoft.com/office/drawing/2014/main" id="{9D120BC3-3AD0-3E40-B2A3-71EAD7D86C39}"/>
                </a:ext>
              </a:extLst>
            </p:cNvPr>
            <p:cNvSpPr/>
            <p:nvPr userDrawn="1"/>
          </p:nvSpPr>
          <p:spPr>
            <a:xfrm>
              <a:off x="114892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0" name="Rechthoek 209">
              <a:extLst>
                <a:ext uri="{FF2B5EF4-FFF2-40B4-BE49-F238E27FC236}">
                  <a16:creationId xmlns:a16="http://schemas.microsoft.com/office/drawing/2014/main" id="{42BD8B2A-D880-9049-8430-E673177202F2}"/>
                </a:ext>
              </a:extLst>
            </p:cNvPr>
            <p:cNvSpPr/>
            <p:nvPr userDrawn="1"/>
          </p:nvSpPr>
          <p:spPr>
            <a:xfrm>
              <a:off x="118507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1" name="Rechthoek 210">
              <a:extLst>
                <a:ext uri="{FF2B5EF4-FFF2-40B4-BE49-F238E27FC236}">
                  <a16:creationId xmlns:a16="http://schemas.microsoft.com/office/drawing/2014/main" id="{63C23E28-BF2A-0940-9514-5F95FC11FFC0}"/>
                </a:ext>
              </a:extLst>
            </p:cNvPr>
            <p:cNvSpPr/>
            <p:nvPr userDrawn="1"/>
          </p:nvSpPr>
          <p:spPr>
            <a:xfrm>
              <a:off x="329951"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2" name="Rechthoek 211">
              <a:extLst>
                <a:ext uri="{FF2B5EF4-FFF2-40B4-BE49-F238E27FC236}">
                  <a16:creationId xmlns:a16="http://schemas.microsoft.com/office/drawing/2014/main" id="{7AE4D547-9454-C449-91FB-A2251540A3DF}"/>
                </a:ext>
              </a:extLst>
            </p:cNvPr>
            <p:cNvSpPr/>
            <p:nvPr userDrawn="1"/>
          </p:nvSpPr>
          <p:spPr>
            <a:xfrm>
              <a:off x="329951"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3" name="Rechthoek 212">
              <a:extLst>
                <a:ext uri="{FF2B5EF4-FFF2-40B4-BE49-F238E27FC236}">
                  <a16:creationId xmlns:a16="http://schemas.microsoft.com/office/drawing/2014/main" id="{4129B9BC-D30D-A046-BAF8-17EFF18058C8}"/>
                </a:ext>
              </a:extLst>
            </p:cNvPr>
            <p:cNvSpPr/>
            <p:nvPr userDrawn="1"/>
          </p:nvSpPr>
          <p:spPr>
            <a:xfrm>
              <a:off x="32995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4" name="Rechthoek 213">
              <a:extLst>
                <a:ext uri="{FF2B5EF4-FFF2-40B4-BE49-F238E27FC236}">
                  <a16:creationId xmlns:a16="http://schemas.microsoft.com/office/drawing/2014/main" id="{8000A5D1-CC96-F74B-BFAD-18F066354FC0}"/>
                </a:ext>
              </a:extLst>
            </p:cNvPr>
            <p:cNvSpPr/>
            <p:nvPr userDrawn="1"/>
          </p:nvSpPr>
          <p:spPr>
            <a:xfrm>
              <a:off x="329951"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5" name="Rechthoek 214">
              <a:extLst>
                <a:ext uri="{FF2B5EF4-FFF2-40B4-BE49-F238E27FC236}">
                  <a16:creationId xmlns:a16="http://schemas.microsoft.com/office/drawing/2014/main" id="{068CC09A-951B-C645-9EF1-AB7673088081}"/>
                </a:ext>
              </a:extLst>
            </p:cNvPr>
            <p:cNvSpPr/>
            <p:nvPr userDrawn="1"/>
          </p:nvSpPr>
          <p:spPr>
            <a:xfrm>
              <a:off x="329951"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6" name="Rechthoek 215">
              <a:extLst>
                <a:ext uri="{FF2B5EF4-FFF2-40B4-BE49-F238E27FC236}">
                  <a16:creationId xmlns:a16="http://schemas.microsoft.com/office/drawing/2014/main" id="{221FD207-FE10-FC43-A28C-F4A64543A33A}"/>
                </a:ext>
              </a:extLst>
            </p:cNvPr>
            <p:cNvSpPr/>
            <p:nvPr userDrawn="1"/>
          </p:nvSpPr>
          <p:spPr>
            <a:xfrm>
              <a:off x="329951"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7" name="Rechthoek 216">
              <a:extLst>
                <a:ext uri="{FF2B5EF4-FFF2-40B4-BE49-F238E27FC236}">
                  <a16:creationId xmlns:a16="http://schemas.microsoft.com/office/drawing/2014/main" id="{39C391D7-3435-E849-9AA4-2B94FD1C2A10}"/>
                </a:ext>
              </a:extLst>
            </p:cNvPr>
            <p:cNvSpPr/>
            <p:nvPr userDrawn="1"/>
          </p:nvSpPr>
          <p:spPr>
            <a:xfrm>
              <a:off x="329951"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8" name="Rechthoek 217">
              <a:extLst>
                <a:ext uri="{FF2B5EF4-FFF2-40B4-BE49-F238E27FC236}">
                  <a16:creationId xmlns:a16="http://schemas.microsoft.com/office/drawing/2014/main" id="{80336B4A-BC5E-B341-859F-21150D9EA431}"/>
                </a:ext>
              </a:extLst>
            </p:cNvPr>
            <p:cNvSpPr/>
            <p:nvPr userDrawn="1"/>
          </p:nvSpPr>
          <p:spPr>
            <a:xfrm>
              <a:off x="329951"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9" name="Rechthoek 218">
              <a:extLst>
                <a:ext uri="{FF2B5EF4-FFF2-40B4-BE49-F238E27FC236}">
                  <a16:creationId xmlns:a16="http://schemas.microsoft.com/office/drawing/2014/main" id="{C100B2F4-DF6F-3040-BD15-E3F157233F62}"/>
                </a:ext>
              </a:extLst>
            </p:cNvPr>
            <p:cNvSpPr/>
            <p:nvPr userDrawn="1"/>
          </p:nvSpPr>
          <p:spPr>
            <a:xfrm>
              <a:off x="11850747"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0" name="Rechthoek 219">
              <a:extLst>
                <a:ext uri="{FF2B5EF4-FFF2-40B4-BE49-F238E27FC236}">
                  <a16:creationId xmlns:a16="http://schemas.microsoft.com/office/drawing/2014/main" id="{C142FD20-21C5-4842-86AC-C2181494D833}"/>
                </a:ext>
              </a:extLst>
            </p:cNvPr>
            <p:cNvSpPr/>
            <p:nvPr userDrawn="1"/>
          </p:nvSpPr>
          <p:spPr>
            <a:xfrm>
              <a:off x="11850747"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1" name="Rechthoek 220">
              <a:extLst>
                <a:ext uri="{FF2B5EF4-FFF2-40B4-BE49-F238E27FC236}">
                  <a16:creationId xmlns:a16="http://schemas.microsoft.com/office/drawing/2014/main" id="{6BBEBA76-EBB1-7D40-BECE-326DD5FFDBBE}"/>
                </a:ext>
              </a:extLst>
            </p:cNvPr>
            <p:cNvSpPr/>
            <p:nvPr userDrawn="1"/>
          </p:nvSpPr>
          <p:spPr>
            <a:xfrm>
              <a:off x="8965386"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2" name="Rechthoek 221">
              <a:extLst>
                <a:ext uri="{FF2B5EF4-FFF2-40B4-BE49-F238E27FC236}">
                  <a16:creationId xmlns:a16="http://schemas.microsoft.com/office/drawing/2014/main" id="{390EC9D9-BFC0-1B4B-B22D-630CABE0A776}"/>
                </a:ext>
              </a:extLst>
            </p:cNvPr>
            <p:cNvSpPr/>
            <p:nvPr userDrawn="1"/>
          </p:nvSpPr>
          <p:spPr>
            <a:xfrm>
              <a:off x="9325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3" name="Rechthoek 222">
              <a:extLst>
                <a:ext uri="{FF2B5EF4-FFF2-40B4-BE49-F238E27FC236}">
                  <a16:creationId xmlns:a16="http://schemas.microsoft.com/office/drawing/2014/main" id="{F2580E9C-7F1C-7143-8185-9FDBCFFE2053}"/>
                </a:ext>
              </a:extLst>
            </p:cNvPr>
            <p:cNvSpPr/>
            <p:nvPr userDrawn="1"/>
          </p:nvSpPr>
          <p:spPr>
            <a:xfrm>
              <a:off x="860415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4" name="Rechthoek 223">
              <a:extLst>
                <a:ext uri="{FF2B5EF4-FFF2-40B4-BE49-F238E27FC236}">
                  <a16:creationId xmlns:a16="http://schemas.microsoft.com/office/drawing/2014/main" id="{40749918-C2FA-EA4B-8B1D-178F87A66B40}"/>
                </a:ext>
              </a:extLst>
            </p:cNvPr>
            <p:cNvSpPr/>
            <p:nvPr userDrawn="1"/>
          </p:nvSpPr>
          <p:spPr>
            <a:xfrm>
              <a:off x="7881689"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5" name="Rechthoek 224">
              <a:extLst>
                <a:ext uri="{FF2B5EF4-FFF2-40B4-BE49-F238E27FC236}">
                  <a16:creationId xmlns:a16="http://schemas.microsoft.com/office/drawing/2014/main" id="{B0CE4002-4053-1142-A33F-2004B01B03B3}"/>
                </a:ext>
              </a:extLst>
            </p:cNvPr>
            <p:cNvSpPr/>
            <p:nvPr userDrawn="1"/>
          </p:nvSpPr>
          <p:spPr>
            <a:xfrm>
              <a:off x="824292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6" name="Rechthoek 225">
              <a:extLst>
                <a:ext uri="{FF2B5EF4-FFF2-40B4-BE49-F238E27FC236}">
                  <a16:creationId xmlns:a16="http://schemas.microsoft.com/office/drawing/2014/main" id="{0C218EB2-4A88-5A49-B3AA-AA0B26592E2E}"/>
                </a:ext>
              </a:extLst>
            </p:cNvPr>
            <p:cNvSpPr/>
            <p:nvPr userDrawn="1"/>
          </p:nvSpPr>
          <p:spPr>
            <a:xfrm>
              <a:off x="752045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7" name="Rechthoek 226">
              <a:extLst>
                <a:ext uri="{FF2B5EF4-FFF2-40B4-BE49-F238E27FC236}">
                  <a16:creationId xmlns:a16="http://schemas.microsoft.com/office/drawing/2014/main" id="{1E9ABF66-0782-4A4B-8A8A-51545DEB317B}"/>
                </a:ext>
              </a:extLst>
            </p:cNvPr>
            <p:cNvSpPr/>
            <p:nvPr userDrawn="1"/>
          </p:nvSpPr>
          <p:spPr>
            <a:xfrm>
              <a:off x="716328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8" name="Rechthoek 227">
              <a:extLst>
                <a:ext uri="{FF2B5EF4-FFF2-40B4-BE49-F238E27FC236}">
                  <a16:creationId xmlns:a16="http://schemas.microsoft.com/office/drawing/2014/main" id="{DCB94A92-477E-F04E-9C41-AE775034B0C0}"/>
                </a:ext>
              </a:extLst>
            </p:cNvPr>
            <p:cNvSpPr/>
            <p:nvPr userDrawn="1"/>
          </p:nvSpPr>
          <p:spPr>
            <a:xfrm>
              <a:off x="9684933"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29" name="Rechthoek 228">
              <a:extLst>
                <a:ext uri="{FF2B5EF4-FFF2-40B4-BE49-F238E27FC236}">
                  <a16:creationId xmlns:a16="http://schemas.microsoft.com/office/drawing/2014/main" id="{7C82C1B4-1864-5248-8A1F-AF65828C0DEE}"/>
                </a:ext>
              </a:extLst>
            </p:cNvPr>
            <p:cNvSpPr/>
            <p:nvPr userDrawn="1"/>
          </p:nvSpPr>
          <p:spPr>
            <a:xfrm>
              <a:off x="10048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0" name="Rechthoek 229">
              <a:extLst>
                <a:ext uri="{FF2B5EF4-FFF2-40B4-BE49-F238E27FC236}">
                  <a16:creationId xmlns:a16="http://schemas.microsoft.com/office/drawing/2014/main" id="{C4E42661-C7E0-6142-A549-FB4CA09DFD35}"/>
                </a:ext>
              </a:extLst>
            </p:cNvPr>
            <p:cNvSpPr/>
            <p:nvPr userDrawn="1"/>
          </p:nvSpPr>
          <p:spPr>
            <a:xfrm>
              <a:off x="104079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1" name="Rechthoek 230">
              <a:extLst>
                <a:ext uri="{FF2B5EF4-FFF2-40B4-BE49-F238E27FC236}">
                  <a16:creationId xmlns:a16="http://schemas.microsoft.com/office/drawing/2014/main" id="{A867ABC2-D1C2-1A44-A851-A10AE32BC323}"/>
                </a:ext>
              </a:extLst>
            </p:cNvPr>
            <p:cNvSpPr/>
            <p:nvPr userDrawn="1"/>
          </p:nvSpPr>
          <p:spPr>
            <a:xfrm>
              <a:off x="107694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2" name="Rechthoek 231">
              <a:extLst>
                <a:ext uri="{FF2B5EF4-FFF2-40B4-BE49-F238E27FC236}">
                  <a16:creationId xmlns:a16="http://schemas.microsoft.com/office/drawing/2014/main" id="{218DD0C7-4642-8C49-9104-0C8908F22AC0}"/>
                </a:ext>
              </a:extLst>
            </p:cNvPr>
            <p:cNvSpPr/>
            <p:nvPr userDrawn="1"/>
          </p:nvSpPr>
          <p:spPr>
            <a:xfrm>
              <a:off x="11129340"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3" name="Rechthoek 232">
              <a:extLst>
                <a:ext uri="{FF2B5EF4-FFF2-40B4-BE49-F238E27FC236}">
                  <a16:creationId xmlns:a16="http://schemas.microsoft.com/office/drawing/2014/main" id="{ECF6F341-4C31-F34B-AD4B-8921C94E28E7}"/>
                </a:ext>
              </a:extLst>
            </p:cNvPr>
            <p:cNvSpPr/>
            <p:nvPr userDrawn="1"/>
          </p:nvSpPr>
          <p:spPr>
            <a:xfrm>
              <a:off x="114892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4" name="Rechthoek 233">
              <a:extLst>
                <a:ext uri="{FF2B5EF4-FFF2-40B4-BE49-F238E27FC236}">
                  <a16:creationId xmlns:a16="http://schemas.microsoft.com/office/drawing/2014/main" id="{D155DAF5-E02E-854F-B639-F80C75286DA8}"/>
                </a:ext>
              </a:extLst>
            </p:cNvPr>
            <p:cNvSpPr/>
            <p:nvPr userDrawn="1"/>
          </p:nvSpPr>
          <p:spPr>
            <a:xfrm>
              <a:off x="118507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5" name="Rechthoek 234">
              <a:extLst>
                <a:ext uri="{FF2B5EF4-FFF2-40B4-BE49-F238E27FC236}">
                  <a16:creationId xmlns:a16="http://schemas.microsoft.com/office/drawing/2014/main" id="{67EB18EA-8F75-314E-AB8C-69953FAA4662}"/>
                </a:ext>
              </a:extLst>
            </p:cNvPr>
            <p:cNvSpPr/>
            <p:nvPr userDrawn="1"/>
          </p:nvSpPr>
          <p:spPr>
            <a:xfrm>
              <a:off x="11850747"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6" name="Rechthoek 235">
              <a:extLst>
                <a:ext uri="{FF2B5EF4-FFF2-40B4-BE49-F238E27FC236}">
                  <a16:creationId xmlns:a16="http://schemas.microsoft.com/office/drawing/2014/main" id="{CE24762E-DB4D-C149-B013-C3DC524A2220}"/>
                </a:ext>
              </a:extLst>
            </p:cNvPr>
            <p:cNvSpPr/>
            <p:nvPr userDrawn="1"/>
          </p:nvSpPr>
          <p:spPr>
            <a:xfrm>
              <a:off x="11850747"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7" name="Rechthoek 236">
              <a:extLst>
                <a:ext uri="{FF2B5EF4-FFF2-40B4-BE49-F238E27FC236}">
                  <a16:creationId xmlns:a16="http://schemas.microsoft.com/office/drawing/2014/main" id="{1D78AC82-DA2B-A249-9186-EED1B20F06E8}"/>
                </a:ext>
              </a:extLst>
            </p:cNvPr>
            <p:cNvSpPr/>
            <p:nvPr userDrawn="1"/>
          </p:nvSpPr>
          <p:spPr>
            <a:xfrm>
              <a:off x="11850747"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8" name="Rechthoek 237">
              <a:extLst>
                <a:ext uri="{FF2B5EF4-FFF2-40B4-BE49-F238E27FC236}">
                  <a16:creationId xmlns:a16="http://schemas.microsoft.com/office/drawing/2014/main" id="{EC3EFAF2-38DB-2641-8B86-FBEDC1508BFC}"/>
                </a:ext>
              </a:extLst>
            </p:cNvPr>
            <p:cNvSpPr/>
            <p:nvPr userDrawn="1"/>
          </p:nvSpPr>
          <p:spPr>
            <a:xfrm>
              <a:off x="11850747"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9" name="Rechthoek 238">
              <a:extLst>
                <a:ext uri="{FF2B5EF4-FFF2-40B4-BE49-F238E27FC236}">
                  <a16:creationId xmlns:a16="http://schemas.microsoft.com/office/drawing/2014/main" id="{A6120113-A263-B647-9685-C8B1569917A1}"/>
                </a:ext>
              </a:extLst>
            </p:cNvPr>
            <p:cNvSpPr/>
            <p:nvPr userDrawn="1"/>
          </p:nvSpPr>
          <p:spPr>
            <a:xfrm>
              <a:off x="11850747"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cxnSp>
        <p:nvCxnSpPr>
          <p:cNvPr id="3" name="Rechte verbindingslijn 2">
            <a:extLst>
              <a:ext uri="{FF2B5EF4-FFF2-40B4-BE49-F238E27FC236}">
                <a16:creationId xmlns:a16="http://schemas.microsoft.com/office/drawing/2014/main" id="{FC1C4C89-F2EB-184A-A367-D71D2885D609}"/>
              </a:ext>
            </a:extLst>
          </p:cNvPr>
          <p:cNvCxnSpPr>
            <a:cxnSpLocks/>
          </p:cNvCxnSpPr>
          <p:nvPr userDrawn="1"/>
        </p:nvCxnSpPr>
        <p:spPr>
          <a:xfrm>
            <a:off x="0" y="12352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Rechte verbindingslijn 286">
            <a:extLst>
              <a:ext uri="{FF2B5EF4-FFF2-40B4-BE49-F238E27FC236}">
                <a16:creationId xmlns:a16="http://schemas.microsoft.com/office/drawing/2014/main" id="{EA548EF4-A5E7-044C-B41D-A2BFC5DBD9F6}"/>
              </a:ext>
            </a:extLst>
          </p:cNvPr>
          <p:cNvCxnSpPr/>
          <p:nvPr userDrawn="1"/>
        </p:nvCxnSpPr>
        <p:spPr>
          <a:xfrm>
            <a:off x="0" y="48425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176C7794-D454-C44D-8BBF-8DD01D8D87DA}"/>
              </a:ext>
            </a:extLst>
          </p:cNvPr>
          <p:cNvCxnSpPr/>
          <p:nvPr userDrawn="1"/>
        </p:nvCxnSpPr>
        <p:spPr>
          <a:xfrm>
            <a:off x="0" y="84498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52A11350-A6A3-7D43-BF28-8128697A10AC}"/>
              </a:ext>
            </a:extLst>
          </p:cNvPr>
          <p:cNvCxnSpPr/>
          <p:nvPr userDrawn="1"/>
        </p:nvCxnSpPr>
        <p:spPr>
          <a:xfrm>
            <a:off x="0" y="120571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16E1826E-4AEE-1140-B5E6-20F9DC737437}"/>
              </a:ext>
            </a:extLst>
          </p:cNvPr>
          <p:cNvCxnSpPr/>
          <p:nvPr userDrawn="1"/>
        </p:nvCxnSpPr>
        <p:spPr>
          <a:xfrm>
            <a:off x="0" y="156644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07A73483-FF5C-A24E-880B-EF9AC2931B17}"/>
              </a:ext>
            </a:extLst>
          </p:cNvPr>
          <p:cNvCxnSpPr/>
          <p:nvPr userDrawn="1"/>
        </p:nvCxnSpPr>
        <p:spPr>
          <a:xfrm>
            <a:off x="0" y="192717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3D70DCCD-8511-ED43-8D0A-8BE1BF1844F4}"/>
              </a:ext>
            </a:extLst>
          </p:cNvPr>
          <p:cNvCxnSpPr/>
          <p:nvPr userDrawn="1"/>
        </p:nvCxnSpPr>
        <p:spPr>
          <a:xfrm>
            <a:off x="0" y="228790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7908FA16-2E13-0442-AE93-F9FED0CCE5A7}"/>
              </a:ext>
            </a:extLst>
          </p:cNvPr>
          <p:cNvCxnSpPr/>
          <p:nvPr userDrawn="1"/>
        </p:nvCxnSpPr>
        <p:spPr>
          <a:xfrm>
            <a:off x="0" y="26486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C91C00AD-466F-0C45-A173-372E4DE14AFB}"/>
              </a:ext>
            </a:extLst>
          </p:cNvPr>
          <p:cNvCxnSpPr/>
          <p:nvPr userDrawn="1"/>
        </p:nvCxnSpPr>
        <p:spPr>
          <a:xfrm>
            <a:off x="0" y="300937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52A8C5D3-D35E-B34A-91E2-4B640C027FDA}"/>
              </a:ext>
            </a:extLst>
          </p:cNvPr>
          <p:cNvCxnSpPr/>
          <p:nvPr userDrawn="1"/>
        </p:nvCxnSpPr>
        <p:spPr>
          <a:xfrm>
            <a:off x="0" y="3370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23607342-B411-C344-ADAB-BC4B77BBFCEC}"/>
              </a:ext>
            </a:extLst>
          </p:cNvPr>
          <p:cNvCxnSpPr/>
          <p:nvPr userDrawn="1"/>
        </p:nvCxnSpPr>
        <p:spPr>
          <a:xfrm>
            <a:off x="0" y="409156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2F6786E-C0EF-994A-9253-27CEF2051A82}"/>
              </a:ext>
            </a:extLst>
          </p:cNvPr>
          <p:cNvCxnSpPr/>
          <p:nvPr userDrawn="1"/>
        </p:nvCxnSpPr>
        <p:spPr>
          <a:xfrm>
            <a:off x="0" y="445229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7029F7F-9F94-9740-863D-9E52FDFC2663}"/>
              </a:ext>
            </a:extLst>
          </p:cNvPr>
          <p:cNvCxnSpPr/>
          <p:nvPr userDrawn="1"/>
        </p:nvCxnSpPr>
        <p:spPr>
          <a:xfrm>
            <a:off x="0" y="481302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2FBD54ED-1929-434A-9398-4055F5F1C8F8}"/>
              </a:ext>
            </a:extLst>
          </p:cNvPr>
          <p:cNvCxnSpPr/>
          <p:nvPr userDrawn="1"/>
        </p:nvCxnSpPr>
        <p:spPr>
          <a:xfrm>
            <a:off x="0" y="517375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0D62A316-6216-8247-8DE7-344C71F92CEA}"/>
              </a:ext>
            </a:extLst>
          </p:cNvPr>
          <p:cNvCxnSpPr>
            <a:cxnSpLocks/>
          </p:cNvCxnSpPr>
          <p:nvPr userDrawn="1"/>
        </p:nvCxnSpPr>
        <p:spPr>
          <a:xfrm>
            <a:off x="0" y="589522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5375DFB1-E5F9-AC41-857C-595E358D7B3B}"/>
              </a:ext>
            </a:extLst>
          </p:cNvPr>
          <p:cNvCxnSpPr>
            <a:cxnSpLocks/>
          </p:cNvCxnSpPr>
          <p:nvPr userDrawn="1"/>
        </p:nvCxnSpPr>
        <p:spPr>
          <a:xfrm>
            <a:off x="35713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CE0D2B8C-AFB7-9B4A-9A63-159D4F59CEC5}"/>
              </a:ext>
            </a:extLst>
          </p:cNvPr>
          <p:cNvCxnSpPr>
            <a:cxnSpLocks/>
          </p:cNvCxnSpPr>
          <p:nvPr userDrawn="1"/>
        </p:nvCxnSpPr>
        <p:spPr>
          <a:xfrm>
            <a:off x="71836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06BE2066-4885-104B-943F-0A4AEB318276}"/>
              </a:ext>
            </a:extLst>
          </p:cNvPr>
          <p:cNvCxnSpPr>
            <a:cxnSpLocks/>
          </p:cNvCxnSpPr>
          <p:nvPr userDrawn="1"/>
        </p:nvCxnSpPr>
        <p:spPr>
          <a:xfrm>
            <a:off x="143676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DF2A8E07-91EA-BA42-9ADA-5C2BC5F46821}"/>
              </a:ext>
            </a:extLst>
          </p:cNvPr>
          <p:cNvCxnSpPr>
            <a:cxnSpLocks/>
          </p:cNvCxnSpPr>
          <p:nvPr userDrawn="1"/>
        </p:nvCxnSpPr>
        <p:spPr>
          <a:xfrm>
            <a:off x="179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Rechte verbindingslijn 307">
            <a:extLst>
              <a:ext uri="{FF2B5EF4-FFF2-40B4-BE49-F238E27FC236}">
                <a16:creationId xmlns:a16="http://schemas.microsoft.com/office/drawing/2014/main" id="{773FA7DF-637A-3944-93BE-6E7C1A162EFB}"/>
              </a:ext>
            </a:extLst>
          </p:cNvPr>
          <p:cNvCxnSpPr>
            <a:cxnSpLocks/>
          </p:cNvCxnSpPr>
          <p:nvPr userDrawn="1"/>
        </p:nvCxnSpPr>
        <p:spPr>
          <a:xfrm>
            <a:off x="215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Rechte verbindingslijn 308">
            <a:extLst>
              <a:ext uri="{FF2B5EF4-FFF2-40B4-BE49-F238E27FC236}">
                <a16:creationId xmlns:a16="http://schemas.microsoft.com/office/drawing/2014/main" id="{A1EECD3E-1FDE-0E40-B120-599F65F6A613}"/>
              </a:ext>
            </a:extLst>
          </p:cNvPr>
          <p:cNvCxnSpPr>
            <a:cxnSpLocks/>
          </p:cNvCxnSpPr>
          <p:nvPr userDrawn="1"/>
        </p:nvCxnSpPr>
        <p:spPr>
          <a:xfrm>
            <a:off x="252046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Rechte verbindingslijn 309">
            <a:extLst>
              <a:ext uri="{FF2B5EF4-FFF2-40B4-BE49-F238E27FC236}">
                <a16:creationId xmlns:a16="http://schemas.microsoft.com/office/drawing/2014/main" id="{9D312BC6-6923-C84C-ADF0-23842727A099}"/>
              </a:ext>
            </a:extLst>
          </p:cNvPr>
          <p:cNvCxnSpPr>
            <a:cxnSpLocks/>
          </p:cNvCxnSpPr>
          <p:nvPr userDrawn="1"/>
        </p:nvCxnSpPr>
        <p:spPr>
          <a:xfrm>
            <a:off x="288169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Rechte verbindingslijn 311">
            <a:extLst>
              <a:ext uri="{FF2B5EF4-FFF2-40B4-BE49-F238E27FC236}">
                <a16:creationId xmlns:a16="http://schemas.microsoft.com/office/drawing/2014/main" id="{6BA109E6-B2C6-5D4C-964F-A81DCA918619}"/>
              </a:ext>
            </a:extLst>
          </p:cNvPr>
          <p:cNvCxnSpPr>
            <a:cxnSpLocks/>
          </p:cNvCxnSpPr>
          <p:nvPr userDrawn="1"/>
        </p:nvCxnSpPr>
        <p:spPr>
          <a:xfrm>
            <a:off x="360124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Rechte verbindingslijn 312">
            <a:extLst>
              <a:ext uri="{FF2B5EF4-FFF2-40B4-BE49-F238E27FC236}">
                <a16:creationId xmlns:a16="http://schemas.microsoft.com/office/drawing/2014/main" id="{28F56A07-73CD-794B-8651-F420EB4379D6}"/>
              </a:ext>
            </a:extLst>
          </p:cNvPr>
          <p:cNvCxnSpPr>
            <a:cxnSpLocks/>
          </p:cNvCxnSpPr>
          <p:nvPr userDrawn="1"/>
        </p:nvCxnSpPr>
        <p:spPr>
          <a:xfrm>
            <a:off x="3964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Rechte verbindingslijn 313">
            <a:extLst>
              <a:ext uri="{FF2B5EF4-FFF2-40B4-BE49-F238E27FC236}">
                <a16:creationId xmlns:a16="http://schemas.microsoft.com/office/drawing/2014/main" id="{79A941C0-BD0C-F449-BCF0-1E8BEAE7CB1C}"/>
              </a:ext>
            </a:extLst>
          </p:cNvPr>
          <p:cNvCxnSpPr>
            <a:cxnSpLocks/>
          </p:cNvCxnSpPr>
          <p:nvPr userDrawn="1"/>
        </p:nvCxnSpPr>
        <p:spPr>
          <a:xfrm>
            <a:off x="43242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Rechte verbindingslijn 314">
            <a:extLst>
              <a:ext uri="{FF2B5EF4-FFF2-40B4-BE49-F238E27FC236}">
                <a16:creationId xmlns:a16="http://schemas.microsoft.com/office/drawing/2014/main" id="{5BFBF68D-38A9-124D-95C9-FA82A27C7E21}"/>
              </a:ext>
            </a:extLst>
          </p:cNvPr>
          <p:cNvCxnSpPr>
            <a:cxnSpLocks/>
          </p:cNvCxnSpPr>
          <p:nvPr userDrawn="1"/>
        </p:nvCxnSpPr>
        <p:spPr>
          <a:xfrm>
            <a:off x="46857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Rechte verbindingslijn 315">
            <a:extLst>
              <a:ext uri="{FF2B5EF4-FFF2-40B4-BE49-F238E27FC236}">
                <a16:creationId xmlns:a16="http://schemas.microsoft.com/office/drawing/2014/main" id="{1162E74A-6454-D244-9A5A-D8A78CB42144}"/>
              </a:ext>
            </a:extLst>
          </p:cNvPr>
          <p:cNvCxnSpPr>
            <a:cxnSpLocks/>
          </p:cNvCxnSpPr>
          <p:nvPr userDrawn="1"/>
        </p:nvCxnSpPr>
        <p:spPr>
          <a:xfrm>
            <a:off x="504565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249F44F6-BBA5-C94C-9C29-3533B1746269}"/>
              </a:ext>
            </a:extLst>
          </p:cNvPr>
          <p:cNvCxnSpPr>
            <a:cxnSpLocks/>
          </p:cNvCxnSpPr>
          <p:nvPr userDrawn="1"/>
        </p:nvCxnSpPr>
        <p:spPr>
          <a:xfrm>
            <a:off x="54055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821C349D-A6AD-694C-B825-D2DE8169386E}"/>
              </a:ext>
            </a:extLst>
          </p:cNvPr>
          <p:cNvCxnSpPr>
            <a:cxnSpLocks/>
          </p:cNvCxnSpPr>
          <p:nvPr userDrawn="1"/>
        </p:nvCxnSpPr>
        <p:spPr>
          <a:xfrm>
            <a:off x="57670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C96F41EE-41AC-7D43-A58A-2905EE8F58CB}"/>
              </a:ext>
            </a:extLst>
          </p:cNvPr>
          <p:cNvCxnSpPr>
            <a:cxnSpLocks/>
          </p:cNvCxnSpPr>
          <p:nvPr userDrawn="1"/>
        </p:nvCxnSpPr>
        <p:spPr>
          <a:xfrm>
            <a:off x="61108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AFE07DEF-26B5-E945-8B07-0926E72AD034}"/>
              </a:ext>
            </a:extLst>
          </p:cNvPr>
          <p:cNvCxnSpPr>
            <a:cxnSpLocks/>
          </p:cNvCxnSpPr>
          <p:nvPr userDrawn="1"/>
        </p:nvCxnSpPr>
        <p:spPr>
          <a:xfrm>
            <a:off x="646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E72A3348-AF42-8E49-928C-F48BF5B34E9C}"/>
              </a:ext>
            </a:extLst>
          </p:cNvPr>
          <p:cNvCxnSpPr>
            <a:cxnSpLocks/>
          </p:cNvCxnSpPr>
          <p:nvPr userDrawn="1"/>
        </p:nvCxnSpPr>
        <p:spPr>
          <a:xfrm>
            <a:off x="682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66BE4BD5-4166-B940-BF9F-75DF4A7A6E48}"/>
              </a:ext>
            </a:extLst>
          </p:cNvPr>
          <p:cNvCxnSpPr>
            <a:cxnSpLocks/>
          </p:cNvCxnSpPr>
          <p:nvPr userDrawn="1"/>
        </p:nvCxnSpPr>
        <p:spPr>
          <a:xfrm>
            <a:off x="719046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AB9826B0-EA82-974B-9561-FA08C841285E}"/>
              </a:ext>
            </a:extLst>
          </p:cNvPr>
          <p:cNvCxnSpPr>
            <a:cxnSpLocks/>
          </p:cNvCxnSpPr>
          <p:nvPr userDrawn="1"/>
        </p:nvCxnSpPr>
        <p:spPr>
          <a:xfrm>
            <a:off x="754763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4CE27E73-0E17-CE4B-84DB-BC7EC5DDD743}"/>
              </a:ext>
            </a:extLst>
          </p:cNvPr>
          <p:cNvCxnSpPr>
            <a:cxnSpLocks/>
          </p:cNvCxnSpPr>
          <p:nvPr userDrawn="1"/>
        </p:nvCxnSpPr>
        <p:spPr>
          <a:xfrm>
            <a:off x="7908868"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8197F9F6-7F80-A44D-8628-403C56C33385}"/>
              </a:ext>
            </a:extLst>
          </p:cNvPr>
          <p:cNvCxnSpPr>
            <a:cxnSpLocks/>
          </p:cNvCxnSpPr>
          <p:nvPr userDrawn="1"/>
        </p:nvCxnSpPr>
        <p:spPr>
          <a:xfrm>
            <a:off x="827010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5C7816E2-8BD3-7644-8E43-ABE32197C4FD}"/>
              </a:ext>
            </a:extLst>
          </p:cNvPr>
          <p:cNvCxnSpPr>
            <a:cxnSpLocks/>
          </p:cNvCxnSpPr>
          <p:nvPr userDrawn="1"/>
        </p:nvCxnSpPr>
        <p:spPr>
          <a:xfrm>
            <a:off x="863133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FEA4CC9D-DD6C-7548-86C1-20561E90E406}"/>
              </a:ext>
            </a:extLst>
          </p:cNvPr>
          <p:cNvCxnSpPr>
            <a:cxnSpLocks/>
          </p:cNvCxnSpPr>
          <p:nvPr userDrawn="1"/>
        </p:nvCxnSpPr>
        <p:spPr>
          <a:xfrm>
            <a:off x="899256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09CD2479-6804-3943-AD48-1A9FC44AC96A}"/>
              </a:ext>
            </a:extLst>
          </p:cNvPr>
          <p:cNvCxnSpPr>
            <a:cxnSpLocks/>
          </p:cNvCxnSpPr>
          <p:nvPr userDrawn="1"/>
        </p:nvCxnSpPr>
        <p:spPr>
          <a:xfrm>
            <a:off x="9352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E63323EC-60A4-E145-A997-E126CAD514E2}"/>
              </a:ext>
            </a:extLst>
          </p:cNvPr>
          <p:cNvCxnSpPr>
            <a:cxnSpLocks/>
          </p:cNvCxnSpPr>
          <p:nvPr userDrawn="1"/>
        </p:nvCxnSpPr>
        <p:spPr>
          <a:xfrm>
            <a:off x="971211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45F6A9E1-EE02-044B-B406-74D2D8A5E8BC}"/>
              </a:ext>
            </a:extLst>
          </p:cNvPr>
          <p:cNvCxnSpPr>
            <a:cxnSpLocks/>
          </p:cNvCxnSpPr>
          <p:nvPr userDrawn="1"/>
        </p:nvCxnSpPr>
        <p:spPr>
          <a:xfrm>
            <a:off x="10075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75B3072-3E2A-784F-A803-8D74B13D18B1}"/>
              </a:ext>
            </a:extLst>
          </p:cNvPr>
          <p:cNvCxnSpPr>
            <a:cxnSpLocks/>
          </p:cNvCxnSpPr>
          <p:nvPr userDrawn="1"/>
        </p:nvCxnSpPr>
        <p:spPr>
          <a:xfrm>
            <a:off x="1040793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B69833E8-3551-0549-A5A0-95E034C1B146}"/>
              </a:ext>
            </a:extLst>
          </p:cNvPr>
          <p:cNvCxnSpPr>
            <a:cxnSpLocks/>
          </p:cNvCxnSpPr>
          <p:nvPr userDrawn="1"/>
        </p:nvCxnSpPr>
        <p:spPr>
          <a:xfrm>
            <a:off x="1079661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F0157305-6574-824A-AB73-2D3791459E27}"/>
              </a:ext>
            </a:extLst>
          </p:cNvPr>
          <p:cNvCxnSpPr>
            <a:cxnSpLocks/>
          </p:cNvCxnSpPr>
          <p:nvPr userDrawn="1"/>
        </p:nvCxnSpPr>
        <p:spPr>
          <a:xfrm>
            <a:off x="1115651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A3A8467A-BFF6-7642-A1FB-A2995CDCD6A5}"/>
              </a:ext>
            </a:extLst>
          </p:cNvPr>
          <p:cNvCxnSpPr>
            <a:cxnSpLocks/>
          </p:cNvCxnSpPr>
          <p:nvPr userDrawn="1"/>
        </p:nvCxnSpPr>
        <p:spPr>
          <a:xfrm>
            <a:off x="115164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76C12D7D-1FCF-7142-83C1-1A5DFF936737}"/>
              </a:ext>
            </a:extLst>
          </p:cNvPr>
          <p:cNvCxnSpPr>
            <a:cxnSpLocks/>
          </p:cNvCxnSpPr>
          <p:nvPr userDrawn="1"/>
        </p:nvCxnSpPr>
        <p:spPr>
          <a:xfrm>
            <a:off x="118779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ep 10">
            <a:extLst>
              <a:ext uri="{FF2B5EF4-FFF2-40B4-BE49-F238E27FC236}">
                <a16:creationId xmlns:a16="http://schemas.microsoft.com/office/drawing/2014/main" id="{9EE19687-E547-8748-804B-91DC58EE1A7D}"/>
              </a:ext>
            </a:extLst>
          </p:cNvPr>
          <p:cNvGrpSpPr/>
          <p:nvPr userDrawn="1"/>
        </p:nvGrpSpPr>
        <p:grpSpPr>
          <a:xfrm>
            <a:off x="2879001" y="4391006"/>
            <a:ext cx="7088912" cy="138113"/>
            <a:chOff x="2879001" y="4391006"/>
            <a:chExt cx="7088912" cy="138113"/>
          </a:xfrm>
        </p:grpSpPr>
        <p:sp>
          <p:nvSpPr>
            <p:cNvPr id="340" name="Line 5">
              <a:extLst>
                <a:ext uri="{FF2B5EF4-FFF2-40B4-BE49-F238E27FC236}">
                  <a16:creationId xmlns:a16="http://schemas.microsoft.com/office/drawing/2014/main" id="{12E6AB72-FC33-A043-A2DF-73AA53231B72}"/>
                </a:ext>
              </a:extLst>
            </p:cNvPr>
            <p:cNvSpPr>
              <a:spLocks noChangeShapeType="1"/>
            </p:cNvSpPr>
            <p:nvPr userDrawn="1"/>
          </p:nvSpPr>
          <p:spPr bwMode="auto">
            <a:xfrm>
              <a:off x="2879001" y="4460062"/>
              <a:ext cx="7088912" cy="0"/>
            </a:xfrm>
            <a:prstGeom prst="line">
              <a:avLst/>
            </a:prstGeom>
            <a:noFill/>
            <a:ln w="19050" cap="flat">
              <a:solidFill>
                <a:srgbClr val="33A92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1" name="Freeform 6">
              <a:extLst>
                <a:ext uri="{FF2B5EF4-FFF2-40B4-BE49-F238E27FC236}">
                  <a16:creationId xmlns:a16="http://schemas.microsoft.com/office/drawing/2014/main" id="{6E57EB53-E772-A040-A925-67CA62235194}"/>
                </a:ext>
              </a:extLst>
            </p:cNvPr>
            <p:cNvSpPr>
              <a:spLocks/>
            </p:cNvSpPr>
            <p:nvPr userDrawn="1"/>
          </p:nvSpPr>
          <p:spPr bwMode="auto">
            <a:xfrm>
              <a:off x="5468436" y="4391006"/>
              <a:ext cx="71438" cy="138113"/>
            </a:xfrm>
            <a:custGeom>
              <a:avLst/>
              <a:gdLst>
                <a:gd name="T0" fmla="*/ 0 w 45"/>
                <a:gd name="T1" fmla="*/ 87 h 87"/>
                <a:gd name="T2" fmla="*/ 45 w 45"/>
                <a:gd name="T3" fmla="*/ 42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2" name="Freeform 8">
              <a:extLst>
                <a:ext uri="{FF2B5EF4-FFF2-40B4-BE49-F238E27FC236}">
                  <a16:creationId xmlns:a16="http://schemas.microsoft.com/office/drawing/2014/main" id="{7B684CB9-62B7-3843-8B37-799FD700A612}"/>
                </a:ext>
              </a:extLst>
            </p:cNvPr>
            <p:cNvSpPr>
              <a:spLocks/>
            </p:cNvSpPr>
            <p:nvPr userDrawn="1"/>
          </p:nvSpPr>
          <p:spPr bwMode="auto">
            <a:xfrm>
              <a:off x="760541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3" name="Freeform 10">
              <a:extLst>
                <a:ext uri="{FF2B5EF4-FFF2-40B4-BE49-F238E27FC236}">
                  <a16:creationId xmlns:a16="http://schemas.microsoft.com/office/drawing/2014/main" id="{11CDDEF5-2FDA-4C4A-8529-C0E9031CA333}"/>
                </a:ext>
              </a:extLst>
            </p:cNvPr>
            <p:cNvSpPr>
              <a:spLocks/>
            </p:cNvSpPr>
            <p:nvPr userDrawn="1"/>
          </p:nvSpPr>
          <p:spPr bwMode="auto">
            <a:xfrm>
              <a:off x="959475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44" name="Freeform 12">
              <a:extLst>
                <a:ext uri="{FF2B5EF4-FFF2-40B4-BE49-F238E27FC236}">
                  <a16:creationId xmlns:a16="http://schemas.microsoft.com/office/drawing/2014/main" id="{0C507F2F-C813-2C41-9CCA-2FE6290DF173}"/>
                </a:ext>
              </a:extLst>
            </p:cNvPr>
            <p:cNvSpPr>
              <a:spLocks/>
            </p:cNvSpPr>
            <p:nvPr userDrawn="1"/>
          </p:nvSpPr>
          <p:spPr bwMode="auto">
            <a:xfrm>
              <a:off x="3479097" y="4391006"/>
              <a:ext cx="71438" cy="138113"/>
            </a:xfrm>
            <a:custGeom>
              <a:avLst/>
              <a:gdLst>
                <a:gd name="T0" fmla="*/ 0 w 45"/>
                <a:gd name="T1" fmla="*/ 87 h 87"/>
                <a:gd name="T2" fmla="*/ 45 w 45"/>
                <a:gd name="T3" fmla="*/ 45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5"/>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sp>
        <p:nvSpPr>
          <p:cNvPr id="371" name="Vrije vorm 370">
            <a:extLst>
              <a:ext uri="{FF2B5EF4-FFF2-40B4-BE49-F238E27FC236}">
                <a16:creationId xmlns:a16="http://schemas.microsoft.com/office/drawing/2014/main" id="{DB5AA652-02A0-5E4A-86E7-8B8D98D516AB}"/>
              </a:ext>
            </a:extLst>
          </p:cNvPr>
          <p:cNvSpPr/>
          <p:nvPr userDrawn="1"/>
        </p:nvSpPr>
        <p:spPr>
          <a:xfrm>
            <a:off x="1079816" y="3732144"/>
            <a:ext cx="2159928" cy="1802182"/>
          </a:xfrm>
          <a:custGeom>
            <a:avLst/>
            <a:gdLst>
              <a:gd name="connsiteX0" fmla="*/ 0 w 2164230"/>
              <a:gd name="connsiteY0" fmla="*/ 0 h 1807700"/>
              <a:gd name="connsiteX1" fmla="*/ 2164230 w 2164230"/>
              <a:gd name="connsiteY1" fmla="*/ 0 h 1807700"/>
              <a:gd name="connsiteX2" fmla="*/ 2164230 w 2164230"/>
              <a:gd name="connsiteY2" fmla="*/ 1686494 h 1807700"/>
              <a:gd name="connsiteX3" fmla="*/ 1896904 w 2164230"/>
              <a:gd name="connsiteY3" fmla="*/ 1807700 h 1807700"/>
              <a:gd name="connsiteX4" fmla="*/ 0 w 2164230"/>
              <a:gd name="connsiteY4" fmla="*/ 1807700 h 180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30" h="1807700">
                <a:moveTo>
                  <a:pt x="0" y="0"/>
                </a:moveTo>
                <a:lnTo>
                  <a:pt x="2164230" y="0"/>
                </a:lnTo>
                <a:lnTo>
                  <a:pt x="2164230" y="1686494"/>
                </a:lnTo>
                <a:lnTo>
                  <a:pt x="1896904" y="1807700"/>
                </a:lnTo>
                <a:lnTo>
                  <a:pt x="0" y="180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 bIns="72000" rtlCol="0" anchor="t">
            <a:noAutofit/>
          </a:bodyPr>
          <a:lstStyle/>
          <a:p>
            <a:pPr marL="0" marR="0" lvl="0" indent="0" algn="l" defTabSz="914130" rtl="0" eaLnBrk="1" fontAlgn="auto" latinLnBrk="0" hangingPunct="1">
              <a:lnSpc>
                <a:spcPct val="90000"/>
              </a:lnSpc>
              <a:spcBef>
                <a:spcPts val="0"/>
              </a:spcBef>
              <a:spcAft>
                <a:spcPts val="0"/>
              </a:spcAft>
              <a:buClrTx/>
              <a:buSzTx/>
              <a:buFontTx/>
              <a:buNone/>
              <a:tabLst/>
              <a:defRPr/>
            </a:pPr>
            <a:r>
              <a:rPr lang="nl-NL" sz="1600" b="1" kern="1200" noProof="0" dirty="0">
                <a:solidFill>
                  <a:schemeClr val="bg1"/>
                </a:solidFill>
                <a:effectLst/>
                <a:latin typeface="+mn-lt"/>
                <a:ea typeface="+mn-ea"/>
                <a:cs typeface="+mn-cs"/>
              </a:rPr>
              <a:t>Daarnaast vragen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we aandacht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voor de volgende </a:t>
            </a:r>
            <a:r>
              <a:rPr lang="nl-NL" sz="1600" b="1" kern="1200" noProof="0" dirty="0" err="1">
                <a:solidFill>
                  <a:schemeClr val="bg1"/>
                </a:solidFill>
                <a:effectLst/>
                <a:latin typeface="+mn-lt"/>
                <a:ea typeface="+mn-ea"/>
                <a:cs typeface="+mn-cs"/>
              </a:rPr>
              <a:t>veiligheidsmaat-regelen</a:t>
            </a:r>
            <a:r>
              <a:rPr lang="nl-NL" sz="1600" b="1" kern="1200" noProof="0" dirty="0">
                <a:solidFill>
                  <a:schemeClr val="bg1"/>
                </a:solidFill>
                <a:effectLst/>
                <a:latin typeface="+mn-lt"/>
                <a:ea typeface="+mn-ea"/>
                <a:cs typeface="+mn-cs"/>
              </a:rPr>
              <a:t> in geval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van een ontruiming </a:t>
            </a:r>
            <a:br>
              <a:rPr lang="nl-NL" sz="1600" b="1" kern="1200" noProof="0" dirty="0">
                <a:solidFill>
                  <a:schemeClr val="bg1"/>
                </a:solidFill>
                <a:effectLst/>
                <a:latin typeface="+mn-lt"/>
                <a:ea typeface="+mn-ea"/>
                <a:cs typeface="+mn-cs"/>
              </a:rPr>
            </a:br>
            <a:r>
              <a:rPr lang="nl-NL" sz="1600" b="1" kern="1200" noProof="0" dirty="0">
                <a:solidFill>
                  <a:schemeClr val="bg1"/>
                </a:solidFill>
                <a:effectLst/>
                <a:latin typeface="+mn-lt"/>
                <a:ea typeface="+mn-ea"/>
                <a:cs typeface="+mn-cs"/>
              </a:rPr>
              <a:t>van het pand</a:t>
            </a:r>
          </a:p>
        </p:txBody>
      </p:sp>
      <p:pic>
        <p:nvPicPr>
          <p:cNvPr id="345" name="Afbeelding 344">
            <a:extLst>
              <a:ext uri="{FF2B5EF4-FFF2-40B4-BE49-F238E27FC236}">
                <a16:creationId xmlns:a16="http://schemas.microsoft.com/office/drawing/2014/main" id="{D70C0E20-B96C-4E32-A151-EB6788A80F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296" name="Rechte verbindingslijn 295">
            <a:extLst>
              <a:ext uri="{FF2B5EF4-FFF2-40B4-BE49-F238E27FC236}">
                <a16:creationId xmlns:a16="http://schemas.microsoft.com/office/drawing/2014/main" id="{8BB947D5-AE51-7746-B2F4-F1F4FFFAA7BF}"/>
              </a:ext>
            </a:extLst>
          </p:cNvPr>
          <p:cNvCxnSpPr/>
          <p:nvPr userDrawn="1"/>
        </p:nvCxnSpPr>
        <p:spPr>
          <a:xfrm>
            <a:off x="0" y="373083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10761261-35E9-794C-B0B5-12E18DC19DA2}"/>
              </a:ext>
            </a:extLst>
          </p:cNvPr>
          <p:cNvCxnSpPr>
            <a:cxnSpLocks/>
          </p:cNvCxnSpPr>
          <p:nvPr userDrawn="1"/>
        </p:nvCxnSpPr>
        <p:spPr>
          <a:xfrm>
            <a:off x="107959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Rechte verbindingslijn 310">
            <a:extLst>
              <a:ext uri="{FF2B5EF4-FFF2-40B4-BE49-F238E27FC236}">
                <a16:creationId xmlns:a16="http://schemas.microsoft.com/office/drawing/2014/main" id="{12651B24-6705-D341-BBA7-F43A18341824}"/>
              </a:ext>
            </a:extLst>
          </p:cNvPr>
          <p:cNvCxnSpPr>
            <a:cxnSpLocks/>
          </p:cNvCxnSpPr>
          <p:nvPr userDrawn="1"/>
        </p:nvCxnSpPr>
        <p:spPr>
          <a:xfrm>
            <a:off x="3241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2D92F0F-B1EF-8147-A39A-E2AEC194B929}"/>
              </a:ext>
            </a:extLst>
          </p:cNvPr>
          <p:cNvCxnSpPr/>
          <p:nvPr userDrawn="1"/>
        </p:nvCxnSpPr>
        <p:spPr>
          <a:xfrm>
            <a:off x="0" y="553448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9" name="Freeform 17">
            <a:extLst>
              <a:ext uri="{FF2B5EF4-FFF2-40B4-BE49-F238E27FC236}">
                <a16:creationId xmlns:a16="http://schemas.microsoft.com/office/drawing/2014/main" id="{88BC5723-B860-5B41-82FD-0BF37801A62E}"/>
              </a:ext>
            </a:extLst>
          </p:cNvPr>
          <p:cNvSpPr>
            <a:spLocks/>
          </p:cNvSpPr>
          <p:nvPr userDrawn="1"/>
        </p:nvSpPr>
        <p:spPr bwMode="auto">
          <a:xfrm>
            <a:off x="1079619" y="484866"/>
            <a:ext cx="5751927" cy="2888974"/>
          </a:xfrm>
          <a:custGeom>
            <a:avLst/>
            <a:gdLst>
              <a:gd name="connsiteX0" fmla="*/ 0 w 5751926"/>
              <a:gd name="connsiteY0" fmla="*/ 0 h 2884784"/>
              <a:gd name="connsiteX1" fmla="*/ 1145894 w 5751926"/>
              <a:gd name="connsiteY1" fmla="*/ 0 h 2884784"/>
              <a:gd name="connsiteX2" fmla="*/ 4606032 w 5751926"/>
              <a:gd name="connsiteY2" fmla="*/ 0 h 2884784"/>
              <a:gd name="connsiteX3" fmla="*/ 5751926 w 5751926"/>
              <a:gd name="connsiteY3" fmla="*/ 0 h 2884784"/>
              <a:gd name="connsiteX4" fmla="*/ 5751926 w 5751926"/>
              <a:gd name="connsiteY4" fmla="*/ 2644834 h 2884784"/>
              <a:gd name="connsiteX5" fmla="*/ 5279643 w 5751926"/>
              <a:gd name="connsiteY5" fmla="*/ 2880976 h 2884784"/>
              <a:gd name="connsiteX6" fmla="*/ 1145894 w 5751926"/>
              <a:gd name="connsiteY6" fmla="*/ 2884784 h 2884784"/>
              <a:gd name="connsiteX7" fmla="*/ 1145894 w 5751926"/>
              <a:gd name="connsiteY7" fmla="*/ 2883728 h 2884784"/>
              <a:gd name="connsiteX8" fmla="*/ 0 w 5751926"/>
              <a:gd name="connsiteY8" fmla="*/ 2884784 h 2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1926" h="2884784">
                <a:moveTo>
                  <a:pt x="0" y="0"/>
                </a:moveTo>
                <a:lnTo>
                  <a:pt x="1145894" y="0"/>
                </a:lnTo>
                <a:lnTo>
                  <a:pt x="4606032" y="0"/>
                </a:lnTo>
                <a:lnTo>
                  <a:pt x="5751926" y="0"/>
                </a:lnTo>
                <a:lnTo>
                  <a:pt x="5751926" y="2644834"/>
                </a:lnTo>
                <a:lnTo>
                  <a:pt x="5279643" y="2880976"/>
                </a:lnTo>
                <a:lnTo>
                  <a:pt x="1145894" y="2884784"/>
                </a:lnTo>
                <a:lnTo>
                  <a:pt x="1145894" y="2883728"/>
                </a:lnTo>
                <a:lnTo>
                  <a:pt x="0" y="2884784"/>
                </a:lnTo>
                <a:close/>
              </a:path>
            </a:pathLst>
          </a:custGeom>
          <a:solidFill>
            <a:schemeClr val="bg1"/>
          </a:solidFill>
          <a:ln>
            <a:noFill/>
          </a:ln>
        </p:spPr>
        <p:txBody>
          <a:bodyPr vert="horz" wrap="square" lIns="216000" tIns="216000" rIns="900000" bIns="215951" numCol="1" anchor="t" anchorCtr="0" compatLnSpc="1">
            <a:prstTxWarp prst="textNoShape">
              <a:avLst/>
            </a:prstTxWarp>
            <a:noAutofit/>
          </a:bodyPr>
          <a:lstStyle/>
          <a:p>
            <a:pPr rtl="0">
              <a:lnSpc>
                <a:spcPct val="100000"/>
              </a:lnSpc>
              <a:spcBef>
                <a:spcPts val="0"/>
              </a:spcBef>
              <a:spcAft>
                <a:spcPts val="0"/>
              </a:spcAft>
            </a:pPr>
            <a:r>
              <a:rPr lang="nl-NL" sz="3000" b="1" i="0" u="none" strike="noStrike" kern="1200" baseline="0" noProof="0" dirty="0">
                <a:solidFill>
                  <a:schemeClr val="tx1"/>
                </a:solidFill>
                <a:latin typeface="Arial" panose="020B0604020202020204" pitchFamily="34" charset="0"/>
              </a:rPr>
              <a:t>A moment </a:t>
            </a:r>
            <a:r>
              <a:rPr lang="nl-NL" sz="3000" b="1" i="0" u="none" strike="noStrike" kern="1200" baseline="0" noProof="0" dirty="0" err="1">
                <a:solidFill>
                  <a:schemeClr val="tx1"/>
                </a:solidFill>
                <a:latin typeface="Arial" panose="020B0604020202020204" pitchFamily="34" charset="0"/>
              </a:rPr>
              <a:t>for</a:t>
            </a:r>
            <a:r>
              <a:rPr lang="nl-NL" sz="3000" b="1" i="0" u="none" strike="noStrike" kern="1200" baseline="0" noProof="0" dirty="0">
                <a:solidFill>
                  <a:schemeClr val="tx1"/>
                </a:solidFill>
                <a:latin typeface="Arial" panose="020B0604020202020204" pitchFamily="34" charset="0"/>
              </a:rPr>
              <a:t> </a:t>
            </a:r>
            <a:r>
              <a:rPr lang="nl-NL" sz="3000" b="1" i="0" u="none" strike="noStrike" kern="1200" baseline="0" noProof="0" dirty="0" err="1">
                <a:solidFill>
                  <a:schemeClr val="tx1"/>
                </a:solidFill>
                <a:latin typeface="Arial" panose="020B0604020202020204" pitchFamily="34" charset="0"/>
              </a:rPr>
              <a:t>safety</a:t>
            </a:r>
            <a:endParaRPr lang="nl-NL" sz="3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endParaRPr lang="nl-NL" sz="2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r>
              <a:rPr lang="nl-NL" sz="2000" b="0" i="0" u="none" strike="noStrike" kern="1200" baseline="0" noProof="0" dirty="0">
                <a:solidFill>
                  <a:schemeClr val="tx1"/>
                </a:solidFill>
                <a:latin typeface="Arial" panose="020B0604020202020204" pitchFamily="34" charset="0"/>
              </a:rPr>
              <a:t>Samen zorgen we voor een veilige werkomgeving waarbij we leren van fouten en het delen van ideeën, zorgen en vragen vanzelfsprekend is.</a:t>
            </a:r>
          </a:p>
        </p:txBody>
      </p:sp>
      <p:sp>
        <p:nvSpPr>
          <p:cNvPr id="384" name="TextBox 11">
            <a:extLst>
              <a:ext uri="{FF2B5EF4-FFF2-40B4-BE49-F238E27FC236}">
                <a16:creationId xmlns:a16="http://schemas.microsoft.com/office/drawing/2014/main" id="{800D5C7B-44E0-4A1E-9B71-0D26A8B296C2}"/>
              </a:ext>
            </a:extLst>
          </p:cNvPr>
          <p:cNvSpPr txBox="1"/>
          <p:nvPr userDrawn="1"/>
        </p:nvSpPr>
        <p:spPr>
          <a:xfrm>
            <a:off x="3612500"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Volg de aangegeven vluchtroute</a:t>
            </a:r>
            <a:endParaRPr lang="nl-NL" sz="1200" kern="1200" noProof="0" dirty="0">
              <a:solidFill>
                <a:schemeClr val="tx1"/>
              </a:solidFill>
              <a:effectLst/>
              <a:latin typeface="+mn-lt"/>
              <a:ea typeface="+mn-ea"/>
              <a:cs typeface="+mn-cs"/>
            </a:endParaRPr>
          </a:p>
        </p:txBody>
      </p:sp>
      <p:sp>
        <p:nvSpPr>
          <p:cNvPr id="385" name="TextBox 12">
            <a:extLst>
              <a:ext uri="{FF2B5EF4-FFF2-40B4-BE49-F238E27FC236}">
                <a16:creationId xmlns:a16="http://schemas.microsoft.com/office/drawing/2014/main" id="{5D29AEAC-3BE7-4168-8399-63A91D248A20}"/>
              </a:ext>
            </a:extLst>
          </p:cNvPr>
          <p:cNvSpPr txBox="1"/>
          <p:nvPr userDrawn="1"/>
        </p:nvSpPr>
        <p:spPr>
          <a:xfrm>
            <a:off x="5676532"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Gebruik de trap in plaats van de lift</a:t>
            </a:r>
            <a:endParaRPr lang="nl-NL" sz="1200" kern="1200" noProof="0" dirty="0">
              <a:solidFill>
                <a:schemeClr val="tx1"/>
              </a:solidFill>
              <a:effectLst/>
              <a:latin typeface="+mn-lt"/>
              <a:ea typeface="+mn-ea"/>
              <a:cs typeface="+mn-cs"/>
            </a:endParaRPr>
          </a:p>
          <a:p>
            <a:pPr algn="ctr"/>
            <a:endParaRPr lang="nl-NL" sz="1200" kern="1200" noProof="0" dirty="0">
              <a:solidFill>
                <a:schemeClr val="tx1"/>
              </a:solidFill>
              <a:effectLst/>
              <a:latin typeface="+mn-lt"/>
              <a:ea typeface="+mn-ea"/>
              <a:cs typeface="+mn-cs"/>
            </a:endParaRPr>
          </a:p>
        </p:txBody>
      </p:sp>
      <p:sp>
        <p:nvSpPr>
          <p:cNvPr id="386" name="TextBox 14">
            <a:extLst>
              <a:ext uri="{FF2B5EF4-FFF2-40B4-BE49-F238E27FC236}">
                <a16:creationId xmlns:a16="http://schemas.microsoft.com/office/drawing/2014/main" id="{B9A9E375-8668-424C-B7D7-550D9E3E8152}"/>
              </a:ext>
            </a:extLst>
          </p:cNvPr>
          <p:cNvSpPr txBox="1"/>
          <p:nvPr userDrawn="1"/>
        </p:nvSpPr>
        <p:spPr>
          <a:xfrm>
            <a:off x="7751828"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Ga naar het verzamelpunt</a:t>
            </a:r>
            <a:endParaRPr lang="nl-NL" sz="1200" kern="1200" noProof="0" dirty="0">
              <a:solidFill>
                <a:schemeClr val="tx1"/>
              </a:solidFill>
              <a:effectLst/>
              <a:latin typeface="+mn-lt"/>
              <a:ea typeface="+mn-ea"/>
              <a:cs typeface="+mn-cs"/>
            </a:endParaRPr>
          </a:p>
        </p:txBody>
      </p:sp>
      <p:grpSp>
        <p:nvGrpSpPr>
          <p:cNvPr id="387" name="Group 25">
            <a:extLst>
              <a:ext uri="{FF2B5EF4-FFF2-40B4-BE49-F238E27FC236}">
                <a16:creationId xmlns:a16="http://schemas.microsoft.com/office/drawing/2014/main" id="{0D1D0535-6B1A-435D-B3E3-E37CA3E551B3}"/>
              </a:ext>
            </a:extLst>
          </p:cNvPr>
          <p:cNvGrpSpPr/>
          <p:nvPr userDrawn="1"/>
        </p:nvGrpSpPr>
        <p:grpSpPr>
          <a:xfrm>
            <a:off x="3784713" y="3736162"/>
            <a:ext cx="1447799" cy="1447800"/>
            <a:chOff x="3409950" y="3786188"/>
            <a:chExt cx="1447800" cy="1447800"/>
          </a:xfrm>
        </p:grpSpPr>
        <p:sp>
          <p:nvSpPr>
            <p:cNvPr id="388" name="Oval 14">
              <a:extLst>
                <a:ext uri="{FF2B5EF4-FFF2-40B4-BE49-F238E27FC236}">
                  <a16:creationId xmlns:a16="http://schemas.microsoft.com/office/drawing/2014/main" id="{A42FE03A-D911-4FBC-867A-8B48E8FA2155}"/>
                </a:ext>
              </a:extLst>
            </p:cNvPr>
            <p:cNvSpPr>
              <a:spLocks noChangeArrowheads="1"/>
            </p:cNvSpPr>
            <p:nvPr userDrawn="1"/>
          </p:nvSpPr>
          <p:spPr bwMode="auto">
            <a:xfrm>
              <a:off x="3409950" y="3786188"/>
              <a:ext cx="1447800"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89" name="Freeform 15">
              <a:extLst>
                <a:ext uri="{FF2B5EF4-FFF2-40B4-BE49-F238E27FC236}">
                  <a16:creationId xmlns:a16="http://schemas.microsoft.com/office/drawing/2014/main" id="{D6D280A7-1AC0-4C65-9DE1-EB680DBC7E58}"/>
                </a:ext>
              </a:extLst>
            </p:cNvPr>
            <p:cNvSpPr>
              <a:spLocks/>
            </p:cNvSpPr>
            <p:nvPr userDrawn="1"/>
          </p:nvSpPr>
          <p:spPr bwMode="auto">
            <a:xfrm>
              <a:off x="3738563" y="4114801"/>
              <a:ext cx="790575" cy="790575"/>
            </a:xfrm>
            <a:custGeom>
              <a:avLst/>
              <a:gdLst>
                <a:gd name="T0" fmla="*/ 148 w 166"/>
                <a:gd name="T1" fmla="*/ 96 h 166"/>
                <a:gd name="T2" fmla="*/ 148 w 166"/>
                <a:gd name="T3" fmla="*/ 166 h 166"/>
                <a:gd name="T4" fmla="*/ 166 w 166"/>
                <a:gd name="T5" fmla="*/ 166 h 166"/>
                <a:gd name="T6" fmla="*/ 166 w 166"/>
                <a:gd name="T7" fmla="*/ 0 h 166"/>
                <a:gd name="T8" fmla="*/ 0 w 166"/>
                <a:gd name="T9" fmla="*/ 0 h 166"/>
                <a:gd name="T10" fmla="*/ 0 w 166"/>
                <a:gd name="T11" fmla="*/ 166 h 166"/>
                <a:gd name="T12" fmla="*/ 58 w 166"/>
                <a:gd name="T13" fmla="*/ 166 h 166"/>
                <a:gd name="T14" fmla="*/ 58 w 166"/>
                <a:gd name="T15" fmla="*/ 142 h 166"/>
                <a:gd name="T16" fmla="*/ 39 w 166"/>
                <a:gd name="T17" fmla="*/ 142 h 166"/>
                <a:gd name="T18" fmla="*/ 39 w 166"/>
                <a:gd name="T19" fmla="*/ 121 h 166"/>
                <a:gd name="T20" fmla="*/ 58 w 166"/>
                <a:gd name="T21" fmla="*/ 121 h 166"/>
                <a:gd name="T22" fmla="*/ 58 w 166"/>
                <a:gd name="T23" fmla="*/ 15 h 166"/>
                <a:gd name="T24" fmla="*/ 148 w 166"/>
                <a:gd name="T25" fmla="*/ 15 h 166"/>
                <a:gd name="T26" fmla="*/ 148 w 166"/>
                <a:gd name="T27" fmla="*/ 86 h 166"/>
                <a:gd name="T28" fmla="*/ 135 w 166"/>
                <a:gd name="T29" fmla="*/ 86 h 166"/>
                <a:gd name="T30" fmla="*/ 122 w 166"/>
                <a:gd name="T31" fmla="*/ 64 h 166"/>
                <a:gd name="T32" fmla="*/ 124 w 166"/>
                <a:gd name="T33" fmla="*/ 58 h 166"/>
                <a:gd name="T34" fmla="*/ 124 w 166"/>
                <a:gd name="T35" fmla="*/ 58 h 166"/>
                <a:gd name="T36" fmla="*/ 134 w 166"/>
                <a:gd name="T37" fmla="*/ 49 h 166"/>
                <a:gd name="T38" fmla="*/ 126 w 166"/>
                <a:gd name="T39" fmla="*/ 33 h 166"/>
                <a:gd name="T40" fmla="*/ 110 w 166"/>
                <a:gd name="T41" fmla="*/ 41 h 166"/>
                <a:gd name="T42" fmla="*/ 113 w 166"/>
                <a:gd name="T43" fmla="*/ 53 h 166"/>
                <a:gd name="T44" fmla="*/ 113 w 166"/>
                <a:gd name="T45" fmla="*/ 53 h 166"/>
                <a:gd name="T46" fmla="*/ 114 w 166"/>
                <a:gd name="T47" fmla="*/ 57 h 166"/>
                <a:gd name="T48" fmla="*/ 111 w 166"/>
                <a:gd name="T49" fmla="*/ 58 h 166"/>
                <a:gd name="T50" fmla="*/ 80 w 166"/>
                <a:gd name="T51" fmla="*/ 58 h 166"/>
                <a:gd name="T52" fmla="*/ 75 w 166"/>
                <a:gd name="T53" fmla="*/ 62 h 166"/>
                <a:gd name="T54" fmla="*/ 64 w 166"/>
                <a:gd name="T55" fmla="*/ 84 h 166"/>
                <a:gd name="T56" fmla="*/ 73 w 166"/>
                <a:gd name="T57" fmla="*/ 84 h 166"/>
                <a:gd name="T58" fmla="*/ 81 w 166"/>
                <a:gd name="T59" fmla="*/ 69 h 166"/>
                <a:gd name="T60" fmla="*/ 95 w 166"/>
                <a:gd name="T61" fmla="*/ 69 h 166"/>
                <a:gd name="T62" fmla="*/ 97 w 166"/>
                <a:gd name="T63" fmla="*/ 72 h 166"/>
                <a:gd name="T64" fmla="*/ 72 w 166"/>
                <a:gd name="T65" fmla="*/ 126 h 166"/>
                <a:gd name="T66" fmla="*/ 44 w 166"/>
                <a:gd name="T67" fmla="*/ 126 h 166"/>
                <a:gd name="T68" fmla="*/ 44 w 166"/>
                <a:gd name="T69" fmla="*/ 137 h 166"/>
                <a:gd name="T70" fmla="*/ 75 w 166"/>
                <a:gd name="T71" fmla="*/ 137 h 166"/>
                <a:gd name="T72" fmla="*/ 81 w 166"/>
                <a:gd name="T73" fmla="*/ 134 h 166"/>
                <a:gd name="T74" fmla="*/ 95 w 166"/>
                <a:gd name="T75" fmla="*/ 112 h 166"/>
                <a:gd name="T76" fmla="*/ 114 w 166"/>
                <a:gd name="T77" fmla="*/ 166 h 166"/>
                <a:gd name="T78" fmla="*/ 125 w 166"/>
                <a:gd name="T79" fmla="*/ 166 h 166"/>
                <a:gd name="T80" fmla="*/ 109 w 166"/>
                <a:gd name="T81" fmla="*/ 104 h 166"/>
                <a:gd name="T82" fmla="*/ 110 w 166"/>
                <a:gd name="T83" fmla="*/ 97 h 166"/>
                <a:gd name="T84" fmla="*/ 118 w 166"/>
                <a:gd name="T85" fmla="*/ 78 h 166"/>
                <a:gd name="T86" fmla="*/ 127 w 166"/>
                <a:gd name="T87" fmla="*/ 93 h 166"/>
                <a:gd name="T88" fmla="*/ 132 w 166"/>
                <a:gd name="T89" fmla="*/ 96 h 166"/>
                <a:gd name="T90" fmla="*/ 148 w 166"/>
                <a:gd name="T91" fmla="*/ 9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66">
                  <a:moveTo>
                    <a:pt x="148" y="96"/>
                  </a:moveTo>
                  <a:cubicBezTo>
                    <a:pt x="148" y="166"/>
                    <a:pt x="148" y="166"/>
                    <a:pt x="148" y="166"/>
                  </a:cubicBezTo>
                  <a:cubicBezTo>
                    <a:pt x="166" y="166"/>
                    <a:pt x="166" y="166"/>
                    <a:pt x="166" y="166"/>
                  </a:cubicBezTo>
                  <a:cubicBezTo>
                    <a:pt x="166" y="0"/>
                    <a:pt x="166" y="0"/>
                    <a:pt x="166" y="0"/>
                  </a:cubicBezTo>
                  <a:cubicBezTo>
                    <a:pt x="0" y="0"/>
                    <a:pt x="0" y="0"/>
                    <a:pt x="0" y="0"/>
                  </a:cubicBezTo>
                  <a:cubicBezTo>
                    <a:pt x="0" y="166"/>
                    <a:pt x="0" y="166"/>
                    <a:pt x="0" y="166"/>
                  </a:cubicBezTo>
                  <a:cubicBezTo>
                    <a:pt x="58" y="166"/>
                    <a:pt x="58" y="166"/>
                    <a:pt x="58" y="166"/>
                  </a:cubicBezTo>
                  <a:cubicBezTo>
                    <a:pt x="58" y="142"/>
                    <a:pt x="58" y="142"/>
                    <a:pt x="58" y="142"/>
                  </a:cubicBezTo>
                  <a:cubicBezTo>
                    <a:pt x="39" y="142"/>
                    <a:pt x="39" y="142"/>
                    <a:pt x="39" y="142"/>
                  </a:cubicBezTo>
                  <a:cubicBezTo>
                    <a:pt x="39" y="121"/>
                    <a:pt x="39" y="121"/>
                    <a:pt x="39" y="121"/>
                  </a:cubicBezTo>
                  <a:cubicBezTo>
                    <a:pt x="58" y="121"/>
                    <a:pt x="58" y="121"/>
                    <a:pt x="58" y="121"/>
                  </a:cubicBezTo>
                  <a:cubicBezTo>
                    <a:pt x="58" y="15"/>
                    <a:pt x="58" y="15"/>
                    <a:pt x="58" y="15"/>
                  </a:cubicBezTo>
                  <a:cubicBezTo>
                    <a:pt x="148" y="15"/>
                    <a:pt x="148" y="15"/>
                    <a:pt x="148" y="15"/>
                  </a:cubicBezTo>
                  <a:cubicBezTo>
                    <a:pt x="148" y="86"/>
                    <a:pt x="148" y="86"/>
                    <a:pt x="148" y="86"/>
                  </a:cubicBezTo>
                  <a:cubicBezTo>
                    <a:pt x="135" y="86"/>
                    <a:pt x="135" y="86"/>
                    <a:pt x="135" y="86"/>
                  </a:cubicBezTo>
                  <a:cubicBezTo>
                    <a:pt x="135" y="86"/>
                    <a:pt x="124" y="67"/>
                    <a:pt x="122" y="64"/>
                  </a:cubicBezTo>
                  <a:cubicBezTo>
                    <a:pt x="120" y="60"/>
                    <a:pt x="122" y="58"/>
                    <a:pt x="124" y="58"/>
                  </a:cubicBezTo>
                  <a:cubicBezTo>
                    <a:pt x="124" y="58"/>
                    <a:pt x="124" y="58"/>
                    <a:pt x="124" y="58"/>
                  </a:cubicBezTo>
                  <a:cubicBezTo>
                    <a:pt x="129" y="57"/>
                    <a:pt x="133" y="54"/>
                    <a:pt x="134" y="49"/>
                  </a:cubicBezTo>
                  <a:cubicBezTo>
                    <a:pt x="136" y="43"/>
                    <a:pt x="133" y="35"/>
                    <a:pt x="126" y="33"/>
                  </a:cubicBezTo>
                  <a:cubicBezTo>
                    <a:pt x="120" y="31"/>
                    <a:pt x="112" y="34"/>
                    <a:pt x="110" y="41"/>
                  </a:cubicBezTo>
                  <a:cubicBezTo>
                    <a:pt x="109" y="45"/>
                    <a:pt x="110" y="50"/>
                    <a:pt x="113" y="53"/>
                  </a:cubicBezTo>
                  <a:cubicBezTo>
                    <a:pt x="113" y="53"/>
                    <a:pt x="113" y="53"/>
                    <a:pt x="113" y="53"/>
                  </a:cubicBezTo>
                  <a:cubicBezTo>
                    <a:pt x="113" y="54"/>
                    <a:pt x="114" y="55"/>
                    <a:pt x="114" y="57"/>
                  </a:cubicBezTo>
                  <a:cubicBezTo>
                    <a:pt x="114" y="58"/>
                    <a:pt x="113" y="58"/>
                    <a:pt x="111" y="58"/>
                  </a:cubicBezTo>
                  <a:cubicBezTo>
                    <a:pt x="80" y="58"/>
                    <a:pt x="80" y="58"/>
                    <a:pt x="80" y="58"/>
                  </a:cubicBezTo>
                  <a:cubicBezTo>
                    <a:pt x="78" y="58"/>
                    <a:pt x="75" y="60"/>
                    <a:pt x="75" y="62"/>
                  </a:cubicBezTo>
                  <a:cubicBezTo>
                    <a:pt x="64" y="84"/>
                    <a:pt x="64" y="84"/>
                    <a:pt x="64" y="84"/>
                  </a:cubicBezTo>
                  <a:cubicBezTo>
                    <a:pt x="73" y="84"/>
                    <a:pt x="73" y="84"/>
                    <a:pt x="73" y="84"/>
                  </a:cubicBezTo>
                  <a:cubicBezTo>
                    <a:pt x="81" y="69"/>
                    <a:pt x="81" y="69"/>
                    <a:pt x="81" y="69"/>
                  </a:cubicBezTo>
                  <a:cubicBezTo>
                    <a:pt x="95" y="69"/>
                    <a:pt x="95" y="69"/>
                    <a:pt x="95" y="69"/>
                  </a:cubicBezTo>
                  <a:cubicBezTo>
                    <a:pt x="97" y="69"/>
                    <a:pt x="98" y="70"/>
                    <a:pt x="97" y="72"/>
                  </a:cubicBezTo>
                  <a:cubicBezTo>
                    <a:pt x="72" y="126"/>
                    <a:pt x="72" y="126"/>
                    <a:pt x="72" y="126"/>
                  </a:cubicBezTo>
                  <a:cubicBezTo>
                    <a:pt x="44" y="126"/>
                    <a:pt x="44" y="126"/>
                    <a:pt x="44" y="126"/>
                  </a:cubicBezTo>
                  <a:cubicBezTo>
                    <a:pt x="44" y="137"/>
                    <a:pt x="44" y="137"/>
                    <a:pt x="44" y="137"/>
                  </a:cubicBezTo>
                  <a:cubicBezTo>
                    <a:pt x="75" y="137"/>
                    <a:pt x="75" y="137"/>
                    <a:pt x="75" y="137"/>
                  </a:cubicBezTo>
                  <a:cubicBezTo>
                    <a:pt x="77" y="137"/>
                    <a:pt x="80" y="135"/>
                    <a:pt x="81" y="134"/>
                  </a:cubicBezTo>
                  <a:cubicBezTo>
                    <a:pt x="95" y="112"/>
                    <a:pt x="95" y="112"/>
                    <a:pt x="95" y="112"/>
                  </a:cubicBezTo>
                  <a:cubicBezTo>
                    <a:pt x="114" y="166"/>
                    <a:pt x="114" y="166"/>
                    <a:pt x="114" y="166"/>
                  </a:cubicBezTo>
                  <a:cubicBezTo>
                    <a:pt x="125" y="166"/>
                    <a:pt x="125" y="166"/>
                    <a:pt x="125" y="166"/>
                  </a:cubicBezTo>
                  <a:cubicBezTo>
                    <a:pt x="109" y="104"/>
                    <a:pt x="109" y="104"/>
                    <a:pt x="109" y="104"/>
                  </a:cubicBezTo>
                  <a:cubicBezTo>
                    <a:pt x="109" y="102"/>
                    <a:pt x="109" y="99"/>
                    <a:pt x="110" y="97"/>
                  </a:cubicBezTo>
                  <a:cubicBezTo>
                    <a:pt x="118" y="78"/>
                    <a:pt x="118" y="78"/>
                    <a:pt x="118" y="78"/>
                  </a:cubicBezTo>
                  <a:cubicBezTo>
                    <a:pt x="127" y="93"/>
                    <a:pt x="127" y="93"/>
                    <a:pt x="127" y="93"/>
                  </a:cubicBezTo>
                  <a:cubicBezTo>
                    <a:pt x="128" y="95"/>
                    <a:pt x="130" y="96"/>
                    <a:pt x="132" y="96"/>
                  </a:cubicBezTo>
                  <a:cubicBezTo>
                    <a:pt x="148" y="96"/>
                    <a:pt x="148" y="96"/>
                    <a:pt x="14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grpSp>
        <p:nvGrpSpPr>
          <p:cNvPr id="390" name="Group 29">
            <a:extLst>
              <a:ext uri="{FF2B5EF4-FFF2-40B4-BE49-F238E27FC236}">
                <a16:creationId xmlns:a16="http://schemas.microsoft.com/office/drawing/2014/main" id="{BD85A1A3-321E-40D0-9329-595A7B230B07}"/>
              </a:ext>
            </a:extLst>
          </p:cNvPr>
          <p:cNvGrpSpPr/>
          <p:nvPr userDrawn="1"/>
        </p:nvGrpSpPr>
        <p:grpSpPr>
          <a:xfrm>
            <a:off x="7921659" y="3736162"/>
            <a:ext cx="1452563" cy="1447800"/>
            <a:chOff x="7724775" y="3786188"/>
            <a:chExt cx="1452563" cy="1447800"/>
          </a:xfrm>
        </p:grpSpPr>
        <p:sp>
          <p:nvSpPr>
            <p:cNvPr id="391" name="Oval 16">
              <a:extLst>
                <a:ext uri="{FF2B5EF4-FFF2-40B4-BE49-F238E27FC236}">
                  <a16:creationId xmlns:a16="http://schemas.microsoft.com/office/drawing/2014/main" id="{2E4BBA3E-E3AB-4236-ACCE-D7B995EACECE}"/>
                </a:ext>
              </a:extLst>
            </p:cNvPr>
            <p:cNvSpPr>
              <a:spLocks noChangeArrowheads="1"/>
            </p:cNvSpPr>
            <p:nvPr userDrawn="1"/>
          </p:nvSpPr>
          <p:spPr bwMode="auto">
            <a:xfrm>
              <a:off x="7724775" y="3786188"/>
              <a:ext cx="1452563"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2" name="Freeform 17">
              <a:extLst>
                <a:ext uri="{FF2B5EF4-FFF2-40B4-BE49-F238E27FC236}">
                  <a16:creationId xmlns:a16="http://schemas.microsoft.com/office/drawing/2014/main" id="{3670F56B-7843-4F10-ABB6-DE055A966F97}"/>
                </a:ext>
              </a:extLst>
            </p:cNvPr>
            <p:cNvSpPr>
              <a:spLocks noEditPoints="1"/>
            </p:cNvSpPr>
            <p:nvPr userDrawn="1"/>
          </p:nvSpPr>
          <p:spPr bwMode="auto">
            <a:xfrm>
              <a:off x="8201025" y="4281488"/>
              <a:ext cx="519113" cy="409575"/>
            </a:xfrm>
            <a:custGeom>
              <a:avLst/>
              <a:gdLst>
                <a:gd name="T0" fmla="*/ 36 w 109"/>
                <a:gd name="T1" fmla="*/ 28 h 86"/>
                <a:gd name="T2" fmla="*/ 13 w 109"/>
                <a:gd name="T3" fmla="*/ 28 h 86"/>
                <a:gd name="T4" fmla="*/ 27 w 109"/>
                <a:gd name="T5" fmla="*/ 72 h 86"/>
                <a:gd name="T6" fmla="*/ 36 w 109"/>
                <a:gd name="T7" fmla="*/ 54 h 86"/>
                <a:gd name="T8" fmla="*/ 37 w 109"/>
                <a:gd name="T9" fmla="*/ 54 h 86"/>
                <a:gd name="T10" fmla="*/ 38 w 109"/>
                <a:gd name="T11" fmla="*/ 43 h 86"/>
                <a:gd name="T12" fmla="*/ 11 w 109"/>
                <a:gd name="T13" fmla="*/ 43 h 86"/>
                <a:gd name="T14" fmla="*/ 5 w 109"/>
                <a:gd name="T15" fmla="*/ 47 h 86"/>
                <a:gd name="T16" fmla="*/ 0 w 109"/>
                <a:gd name="T17" fmla="*/ 72 h 86"/>
                <a:gd name="T18" fmla="*/ 10 w 109"/>
                <a:gd name="T19" fmla="*/ 61 h 86"/>
                <a:gd name="T20" fmla="*/ 13 w 109"/>
                <a:gd name="T21" fmla="*/ 72 h 86"/>
                <a:gd name="T22" fmla="*/ 81 w 109"/>
                <a:gd name="T23" fmla="*/ 17 h 86"/>
                <a:gd name="T24" fmla="*/ 81 w 109"/>
                <a:gd name="T25" fmla="*/ 40 h 86"/>
                <a:gd name="T26" fmla="*/ 81 w 109"/>
                <a:gd name="T27" fmla="*/ 17 h 86"/>
                <a:gd name="T28" fmla="*/ 99 w 109"/>
                <a:gd name="T29" fmla="*/ 43 h 86"/>
                <a:gd name="T30" fmla="*/ 68 w 109"/>
                <a:gd name="T31" fmla="*/ 43 h 86"/>
                <a:gd name="T32" fmla="*/ 61 w 109"/>
                <a:gd name="T33" fmla="*/ 54 h 86"/>
                <a:gd name="T34" fmla="*/ 72 w 109"/>
                <a:gd name="T35" fmla="*/ 54 h 86"/>
                <a:gd name="T36" fmla="*/ 80 w 109"/>
                <a:gd name="T37" fmla="*/ 72 h 86"/>
                <a:gd name="T38" fmla="*/ 96 w 109"/>
                <a:gd name="T39" fmla="*/ 61 h 86"/>
                <a:gd name="T40" fmla="*/ 100 w 109"/>
                <a:gd name="T41" fmla="*/ 72 h 86"/>
                <a:gd name="T42" fmla="*/ 104 w 109"/>
                <a:gd name="T43" fmla="*/ 47 h 86"/>
                <a:gd name="T44" fmla="*/ 53 w 109"/>
                <a:gd name="T45" fmla="*/ 54 h 86"/>
                <a:gd name="T46" fmla="*/ 53 w 109"/>
                <a:gd name="T47" fmla="*/ 31 h 86"/>
                <a:gd name="T48" fmla="*/ 71 w 109"/>
                <a:gd name="T49" fmla="*/ 86 h 86"/>
                <a:gd name="T50" fmla="*/ 75 w 109"/>
                <a:gd name="T51" fmla="*/ 61 h 86"/>
                <a:gd name="T52" fmla="*/ 69 w 109"/>
                <a:gd name="T53" fmla="*/ 57 h 86"/>
                <a:gd name="T54" fmla="*/ 39 w 109"/>
                <a:gd name="T55" fmla="*/ 57 h 86"/>
                <a:gd name="T56" fmla="*/ 37 w 109"/>
                <a:gd name="T57" fmla="*/ 57 h 86"/>
                <a:gd name="T58" fmla="*/ 33 w 109"/>
                <a:gd name="T59" fmla="*/ 61 h 86"/>
                <a:gd name="T60" fmla="*/ 37 w 109"/>
                <a:gd name="T61" fmla="*/ 86 h 86"/>
                <a:gd name="T62" fmla="*/ 41 w 109"/>
                <a:gd name="T63" fmla="*/ 75 h 86"/>
                <a:gd name="T64" fmla="*/ 67 w 109"/>
                <a:gd name="T65" fmla="*/ 86 h 86"/>
                <a:gd name="T66" fmla="*/ 70 w 109"/>
                <a:gd name="T67" fmla="*/ 75 h 86"/>
                <a:gd name="T68" fmla="*/ 53 w 109"/>
                <a:gd name="T69" fmla="*/ 0 h 86"/>
                <a:gd name="T70" fmla="*/ 53 w 109"/>
                <a:gd name="T71" fmla="*/ 23 h 86"/>
                <a:gd name="T72" fmla="*/ 53 w 109"/>
                <a:gd name="T7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86">
                  <a:moveTo>
                    <a:pt x="25" y="17"/>
                  </a:moveTo>
                  <a:cubicBezTo>
                    <a:pt x="31" y="17"/>
                    <a:pt x="36" y="22"/>
                    <a:pt x="36" y="28"/>
                  </a:cubicBezTo>
                  <a:cubicBezTo>
                    <a:pt x="36" y="34"/>
                    <a:pt x="31" y="40"/>
                    <a:pt x="25" y="40"/>
                  </a:cubicBezTo>
                  <a:cubicBezTo>
                    <a:pt x="19" y="40"/>
                    <a:pt x="13" y="34"/>
                    <a:pt x="13" y="28"/>
                  </a:cubicBezTo>
                  <a:cubicBezTo>
                    <a:pt x="13" y="22"/>
                    <a:pt x="19" y="17"/>
                    <a:pt x="25" y="17"/>
                  </a:cubicBezTo>
                  <a:moveTo>
                    <a:pt x="27" y="72"/>
                  </a:moveTo>
                  <a:cubicBezTo>
                    <a:pt x="30" y="60"/>
                    <a:pt x="30" y="60"/>
                    <a:pt x="30" y="60"/>
                  </a:cubicBezTo>
                  <a:cubicBezTo>
                    <a:pt x="30" y="57"/>
                    <a:pt x="33" y="55"/>
                    <a:pt x="36" y="54"/>
                  </a:cubicBezTo>
                  <a:cubicBezTo>
                    <a:pt x="36" y="54"/>
                    <a:pt x="36" y="54"/>
                    <a:pt x="36" y="54"/>
                  </a:cubicBezTo>
                  <a:cubicBezTo>
                    <a:pt x="37" y="54"/>
                    <a:pt x="37" y="54"/>
                    <a:pt x="37" y="54"/>
                  </a:cubicBezTo>
                  <a:cubicBezTo>
                    <a:pt x="44" y="54"/>
                    <a:pt x="44" y="54"/>
                    <a:pt x="44" y="54"/>
                  </a:cubicBezTo>
                  <a:cubicBezTo>
                    <a:pt x="41" y="51"/>
                    <a:pt x="38" y="47"/>
                    <a:pt x="38" y="43"/>
                  </a:cubicBezTo>
                  <a:cubicBezTo>
                    <a:pt x="11" y="43"/>
                    <a:pt x="11" y="43"/>
                    <a:pt x="11" y="43"/>
                  </a:cubicBezTo>
                  <a:cubicBezTo>
                    <a:pt x="11" y="43"/>
                    <a:pt x="11" y="43"/>
                    <a:pt x="11" y="43"/>
                  </a:cubicBezTo>
                  <a:cubicBezTo>
                    <a:pt x="10" y="43"/>
                    <a:pt x="10" y="43"/>
                    <a:pt x="10" y="43"/>
                  </a:cubicBezTo>
                  <a:cubicBezTo>
                    <a:pt x="7" y="43"/>
                    <a:pt x="5" y="45"/>
                    <a:pt x="5" y="47"/>
                  </a:cubicBezTo>
                  <a:cubicBezTo>
                    <a:pt x="5" y="47"/>
                    <a:pt x="5" y="47"/>
                    <a:pt x="5" y="47"/>
                  </a:cubicBezTo>
                  <a:cubicBezTo>
                    <a:pt x="0" y="72"/>
                    <a:pt x="0" y="72"/>
                    <a:pt x="0" y="72"/>
                  </a:cubicBezTo>
                  <a:cubicBezTo>
                    <a:pt x="9" y="72"/>
                    <a:pt x="9" y="72"/>
                    <a:pt x="9" y="72"/>
                  </a:cubicBezTo>
                  <a:cubicBezTo>
                    <a:pt x="10" y="61"/>
                    <a:pt x="10" y="61"/>
                    <a:pt x="10" y="61"/>
                  </a:cubicBezTo>
                  <a:cubicBezTo>
                    <a:pt x="13" y="61"/>
                    <a:pt x="13" y="61"/>
                    <a:pt x="13" y="61"/>
                  </a:cubicBezTo>
                  <a:cubicBezTo>
                    <a:pt x="13" y="72"/>
                    <a:pt x="13" y="72"/>
                    <a:pt x="13" y="72"/>
                  </a:cubicBezTo>
                  <a:cubicBezTo>
                    <a:pt x="27" y="72"/>
                    <a:pt x="27" y="72"/>
                    <a:pt x="27" y="72"/>
                  </a:cubicBezTo>
                  <a:close/>
                  <a:moveTo>
                    <a:pt x="81" y="17"/>
                  </a:moveTo>
                  <a:cubicBezTo>
                    <a:pt x="75" y="17"/>
                    <a:pt x="70" y="22"/>
                    <a:pt x="70" y="28"/>
                  </a:cubicBezTo>
                  <a:cubicBezTo>
                    <a:pt x="70" y="34"/>
                    <a:pt x="75" y="40"/>
                    <a:pt x="81" y="40"/>
                  </a:cubicBezTo>
                  <a:cubicBezTo>
                    <a:pt x="88" y="40"/>
                    <a:pt x="93" y="34"/>
                    <a:pt x="93" y="28"/>
                  </a:cubicBezTo>
                  <a:cubicBezTo>
                    <a:pt x="93" y="22"/>
                    <a:pt x="88" y="17"/>
                    <a:pt x="81" y="17"/>
                  </a:cubicBezTo>
                  <a:moveTo>
                    <a:pt x="104" y="47"/>
                  </a:moveTo>
                  <a:cubicBezTo>
                    <a:pt x="103" y="45"/>
                    <a:pt x="101" y="43"/>
                    <a:pt x="99" y="43"/>
                  </a:cubicBezTo>
                  <a:cubicBezTo>
                    <a:pt x="68" y="43"/>
                    <a:pt x="68" y="43"/>
                    <a:pt x="68" y="43"/>
                  </a:cubicBezTo>
                  <a:cubicBezTo>
                    <a:pt x="68" y="43"/>
                    <a:pt x="68" y="43"/>
                    <a:pt x="68" y="43"/>
                  </a:cubicBezTo>
                  <a:cubicBezTo>
                    <a:pt x="67" y="43"/>
                    <a:pt x="67" y="43"/>
                    <a:pt x="67" y="43"/>
                  </a:cubicBezTo>
                  <a:cubicBezTo>
                    <a:pt x="67" y="47"/>
                    <a:pt x="65" y="51"/>
                    <a:pt x="61" y="54"/>
                  </a:cubicBezTo>
                  <a:cubicBezTo>
                    <a:pt x="72" y="54"/>
                    <a:pt x="72" y="54"/>
                    <a:pt x="72" y="54"/>
                  </a:cubicBezTo>
                  <a:cubicBezTo>
                    <a:pt x="72" y="54"/>
                    <a:pt x="72" y="54"/>
                    <a:pt x="72" y="54"/>
                  </a:cubicBezTo>
                  <a:cubicBezTo>
                    <a:pt x="75" y="55"/>
                    <a:pt x="77" y="57"/>
                    <a:pt x="78" y="60"/>
                  </a:cubicBezTo>
                  <a:cubicBezTo>
                    <a:pt x="80" y="72"/>
                    <a:pt x="80" y="72"/>
                    <a:pt x="80" y="72"/>
                  </a:cubicBezTo>
                  <a:cubicBezTo>
                    <a:pt x="96" y="72"/>
                    <a:pt x="96" y="72"/>
                    <a:pt x="96" y="72"/>
                  </a:cubicBezTo>
                  <a:cubicBezTo>
                    <a:pt x="96" y="61"/>
                    <a:pt x="96" y="61"/>
                    <a:pt x="96" y="61"/>
                  </a:cubicBezTo>
                  <a:cubicBezTo>
                    <a:pt x="99" y="61"/>
                    <a:pt x="99" y="61"/>
                    <a:pt x="99" y="61"/>
                  </a:cubicBezTo>
                  <a:cubicBezTo>
                    <a:pt x="100" y="72"/>
                    <a:pt x="100" y="72"/>
                    <a:pt x="100" y="72"/>
                  </a:cubicBezTo>
                  <a:cubicBezTo>
                    <a:pt x="109" y="72"/>
                    <a:pt x="109" y="72"/>
                    <a:pt x="109" y="72"/>
                  </a:cubicBezTo>
                  <a:lnTo>
                    <a:pt x="104" y="47"/>
                  </a:lnTo>
                  <a:close/>
                  <a:moveTo>
                    <a:pt x="41" y="42"/>
                  </a:moveTo>
                  <a:cubicBezTo>
                    <a:pt x="41" y="48"/>
                    <a:pt x="46" y="54"/>
                    <a:pt x="53" y="54"/>
                  </a:cubicBezTo>
                  <a:cubicBezTo>
                    <a:pt x="59" y="54"/>
                    <a:pt x="64" y="48"/>
                    <a:pt x="64" y="42"/>
                  </a:cubicBezTo>
                  <a:cubicBezTo>
                    <a:pt x="64" y="36"/>
                    <a:pt x="59" y="31"/>
                    <a:pt x="53" y="31"/>
                  </a:cubicBezTo>
                  <a:cubicBezTo>
                    <a:pt x="46" y="31"/>
                    <a:pt x="41" y="36"/>
                    <a:pt x="41" y="42"/>
                  </a:cubicBezTo>
                  <a:moveTo>
                    <a:pt x="71" y="86"/>
                  </a:moveTo>
                  <a:cubicBezTo>
                    <a:pt x="80" y="86"/>
                    <a:pt x="80" y="86"/>
                    <a:pt x="80" y="86"/>
                  </a:cubicBezTo>
                  <a:cubicBezTo>
                    <a:pt x="75" y="61"/>
                    <a:pt x="75" y="61"/>
                    <a:pt x="75" y="61"/>
                  </a:cubicBezTo>
                  <a:cubicBezTo>
                    <a:pt x="75" y="59"/>
                    <a:pt x="73" y="57"/>
                    <a:pt x="70" y="57"/>
                  </a:cubicBezTo>
                  <a:cubicBezTo>
                    <a:pt x="69" y="57"/>
                    <a:pt x="69" y="57"/>
                    <a:pt x="69" y="57"/>
                  </a:cubicBezTo>
                  <a:cubicBezTo>
                    <a:pt x="69" y="57"/>
                    <a:pt x="69" y="57"/>
                    <a:pt x="69" y="57"/>
                  </a:cubicBezTo>
                  <a:cubicBezTo>
                    <a:pt x="39" y="57"/>
                    <a:pt x="39" y="57"/>
                    <a:pt x="39" y="57"/>
                  </a:cubicBezTo>
                  <a:cubicBezTo>
                    <a:pt x="39" y="57"/>
                    <a:pt x="39" y="57"/>
                    <a:pt x="39" y="57"/>
                  </a:cubicBezTo>
                  <a:cubicBezTo>
                    <a:pt x="37" y="57"/>
                    <a:pt x="37" y="57"/>
                    <a:pt x="37" y="57"/>
                  </a:cubicBezTo>
                  <a:cubicBezTo>
                    <a:pt x="35" y="57"/>
                    <a:pt x="33" y="59"/>
                    <a:pt x="33" y="61"/>
                  </a:cubicBezTo>
                  <a:cubicBezTo>
                    <a:pt x="33" y="61"/>
                    <a:pt x="33" y="61"/>
                    <a:pt x="33" y="61"/>
                  </a:cubicBezTo>
                  <a:cubicBezTo>
                    <a:pt x="28" y="86"/>
                    <a:pt x="28" y="86"/>
                    <a:pt x="28" y="86"/>
                  </a:cubicBezTo>
                  <a:cubicBezTo>
                    <a:pt x="37" y="86"/>
                    <a:pt x="37" y="86"/>
                    <a:pt x="37" y="86"/>
                  </a:cubicBezTo>
                  <a:cubicBezTo>
                    <a:pt x="38" y="75"/>
                    <a:pt x="38" y="75"/>
                    <a:pt x="38" y="75"/>
                  </a:cubicBezTo>
                  <a:cubicBezTo>
                    <a:pt x="41" y="75"/>
                    <a:pt x="41" y="75"/>
                    <a:pt x="41" y="75"/>
                  </a:cubicBezTo>
                  <a:cubicBezTo>
                    <a:pt x="41" y="86"/>
                    <a:pt x="41" y="86"/>
                    <a:pt x="41" y="86"/>
                  </a:cubicBezTo>
                  <a:cubicBezTo>
                    <a:pt x="67" y="86"/>
                    <a:pt x="67" y="86"/>
                    <a:pt x="67" y="86"/>
                  </a:cubicBezTo>
                  <a:cubicBezTo>
                    <a:pt x="67" y="75"/>
                    <a:pt x="67" y="75"/>
                    <a:pt x="67" y="75"/>
                  </a:cubicBezTo>
                  <a:cubicBezTo>
                    <a:pt x="70" y="75"/>
                    <a:pt x="70" y="75"/>
                    <a:pt x="70" y="75"/>
                  </a:cubicBezTo>
                  <a:lnTo>
                    <a:pt x="71" y="86"/>
                  </a:lnTo>
                  <a:close/>
                  <a:moveTo>
                    <a:pt x="53" y="0"/>
                  </a:moveTo>
                  <a:cubicBezTo>
                    <a:pt x="46" y="0"/>
                    <a:pt x="41" y="5"/>
                    <a:pt x="41" y="12"/>
                  </a:cubicBezTo>
                  <a:cubicBezTo>
                    <a:pt x="41" y="18"/>
                    <a:pt x="46" y="23"/>
                    <a:pt x="53" y="23"/>
                  </a:cubicBezTo>
                  <a:cubicBezTo>
                    <a:pt x="59" y="23"/>
                    <a:pt x="64" y="18"/>
                    <a:pt x="64" y="12"/>
                  </a:cubicBezTo>
                  <a:cubicBezTo>
                    <a:pt x="64" y="5"/>
                    <a:pt x="59"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3" name="Freeform 18">
              <a:extLst>
                <a:ext uri="{FF2B5EF4-FFF2-40B4-BE49-F238E27FC236}">
                  <a16:creationId xmlns:a16="http://schemas.microsoft.com/office/drawing/2014/main" id="{004B6848-5FBA-44E6-9978-924F517ACD4F}"/>
                </a:ext>
              </a:extLst>
            </p:cNvPr>
            <p:cNvSpPr>
              <a:spLocks/>
            </p:cNvSpPr>
            <p:nvPr userDrawn="1"/>
          </p:nvSpPr>
          <p:spPr bwMode="auto">
            <a:xfrm>
              <a:off x="8034338" y="4090988"/>
              <a:ext cx="257175" cy="252413"/>
            </a:xfrm>
            <a:custGeom>
              <a:avLst/>
              <a:gdLst>
                <a:gd name="T0" fmla="*/ 120 w 162"/>
                <a:gd name="T1" fmla="*/ 30 h 159"/>
                <a:gd name="T2" fmla="*/ 120 w 162"/>
                <a:gd name="T3" fmla="*/ 90 h 159"/>
                <a:gd name="T4" fmla="*/ 30 w 162"/>
                <a:gd name="T5" fmla="*/ 0 h 159"/>
                <a:gd name="T6" fmla="*/ 0 w 162"/>
                <a:gd name="T7" fmla="*/ 27 h 159"/>
                <a:gd name="T8" fmla="*/ 93 w 162"/>
                <a:gd name="T9" fmla="*/ 120 h 159"/>
                <a:gd name="T10" fmla="*/ 30 w 162"/>
                <a:gd name="T11" fmla="*/ 120 h 159"/>
                <a:gd name="T12" fmla="*/ 69 w 162"/>
                <a:gd name="T13" fmla="*/ 159 h 159"/>
                <a:gd name="T14" fmla="*/ 162 w 162"/>
                <a:gd name="T15" fmla="*/ 159 h 159"/>
                <a:gd name="T16" fmla="*/ 162 w 162"/>
                <a:gd name="T17" fmla="*/ 69 h 159"/>
                <a:gd name="T18" fmla="*/ 120 w 162"/>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120" y="30"/>
                  </a:moveTo>
                  <a:lnTo>
                    <a:pt x="120" y="90"/>
                  </a:lnTo>
                  <a:lnTo>
                    <a:pt x="30" y="0"/>
                  </a:lnTo>
                  <a:lnTo>
                    <a:pt x="0" y="27"/>
                  </a:lnTo>
                  <a:lnTo>
                    <a:pt x="93" y="120"/>
                  </a:lnTo>
                  <a:lnTo>
                    <a:pt x="30" y="120"/>
                  </a:lnTo>
                  <a:lnTo>
                    <a:pt x="69" y="159"/>
                  </a:lnTo>
                  <a:lnTo>
                    <a:pt x="162" y="159"/>
                  </a:lnTo>
                  <a:lnTo>
                    <a:pt x="162" y="69"/>
                  </a:lnTo>
                  <a:lnTo>
                    <a:pt x="1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4" name="Freeform 19">
              <a:extLst>
                <a:ext uri="{FF2B5EF4-FFF2-40B4-BE49-F238E27FC236}">
                  <a16:creationId xmlns:a16="http://schemas.microsoft.com/office/drawing/2014/main" id="{0EE24D02-3C60-418D-8CB9-022892BF2D88}"/>
                </a:ext>
              </a:extLst>
            </p:cNvPr>
            <p:cNvSpPr>
              <a:spLocks/>
            </p:cNvSpPr>
            <p:nvPr userDrawn="1"/>
          </p:nvSpPr>
          <p:spPr bwMode="auto">
            <a:xfrm>
              <a:off x="8615363" y="4090988"/>
              <a:ext cx="252413" cy="252413"/>
            </a:xfrm>
            <a:custGeom>
              <a:avLst/>
              <a:gdLst>
                <a:gd name="T0" fmla="*/ 159 w 159"/>
                <a:gd name="T1" fmla="*/ 27 h 159"/>
                <a:gd name="T2" fmla="*/ 132 w 159"/>
                <a:gd name="T3" fmla="*/ 0 h 159"/>
                <a:gd name="T4" fmla="*/ 39 w 159"/>
                <a:gd name="T5" fmla="*/ 90 h 159"/>
                <a:gd name="T6" fmla="*/ 39 w 159"/>
                <a:gd name="T7" fmla="*/ 30 h 159"/>
                <a:gd name="T8" fmla="*/ 0 w 159"/>
                <a:gd name="T9" fmla="*/ 69 h 159"/>
                <a:gd name="T10" fmla="*/ 0 w 159"/>
                <a:gd name="T11" fmla="*/ 159 h 159"/>
                <a:gd name="T12" fmla="*/ 90 w 159"/>
                <a:gd name="T13" fmla="*/ 159 h 159"/>
                <a:gd name="T14" fmla="*/ 129 w 159"/>
                <a:gd name="T15" fmla="*/ 120 h 159"/>
                <a:gd name="T16" fmla="*/ 66 w 159"/>
                <a:gd name="T17" fmla="*/ 120 h 159"/>
                <a:gd name="T18" fmla="*/ 159 w 159"/>
                <a:gd name="T19"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27"/>
                  </a:moveTo>
                  <a:lnTo>
                    <a:pt x="132" y="0"/>
                  </a:lnTo>
                  <a:lnTo>
                    <a:pt x="39" y="90"/>
                  </a:lnTo>
                  <a:lnTo>
                    <a:pt x="39" y="30"/>
                  </a:lnTo>
                  <a:lnTo>
                    <a:pt x="0" y="69"/>
                  </a:lnTo>
                  <a:lnTo>
                    <a:pt x="0" y="159"/>
                  </a:lnTo>
                  <a:lnTo>
                    <a:pt x="90" y="159"/>
                  </a:lnTo>
                  <a:lnTo>
                    <a:pt x="129" y="120"/>
                  </a:lnTo>
                  <a:lnTo>
                    <a:pt x="66" y="120"/>
                  </a:lnTo>
                  <a:lnTo>
                    <a:pt x="1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5" name="Freeform 20">
              <a:extLst>
                <a:ext uri="{FF2B5EF4-FFF2-40B4-BE49-F238E27FC236}">
                  <a16:creationId xmlns:a16="http://schemas.microsoft.com/office/drawing/2014/main" id="{2DA4E74B-2CA1-4F0E-B1AE-C1D90C4F7497}"/>
                </a:ext>
              </a:extLst>
            </p:cNvPr>
            <p:cNvSpPr>
              <a:spLocks/>
            </p:cNvSpPr>
            <p:nvPr userDrawn="1"/>
          </p:nvSpPr>
          <p:spPr bwMode="auto">
            <a:xfrm>
              <a:off x="8034338" y="4676776"/>
              <a:ext cx="257175" cy="252413"/>
            </a:xfrm>
            <a:custGeom>
              <a:avLst/>
              <a:gdLst>
                <a:gd name="T0" fmla="*/ 69 w 162"/>
                <a:gd name="T1" fmla="*/ 0 h 159"/>
                <a:gd name="T2" fmla="*/ 30 w 162"/>
                <a:gd name="T3" fmla="*/ 39 h 159"/>
                <a:gd name="T4" fmla="*/ 93 w 162"/>
                <a:gd name="T5" fmla="*/ 39 h 159"/>
                <a:gd name="T6" fmla="*/ 0 w 162"/>
                <a:gd name="T7" fmla="*/ 132 h 159"/>
                <a:gd name="T8" fmla="*/ 30 w 162"/>
                <a:gd name="T9" fmla="*/ 159 h 159"/>
                <a:gd name="T10" fmla="*/ 120 w 162"/>
                <a:gd name="T11" fmla="*/ 69 h 159"/>
                <a:gd name="T12" fmla="*/ 120 w 162"/>
                <a:gd name="T13" fmla="*/ 129 h 159"/>
                <a:gd name="T14" fmla="*/ 162 w 162"/>
                <a:gd name="T15" fmla="*/ 90 h 159"/>
                <a:gd name="T16" fmla="*/ 162 w 162"/>
                <a:gd name="T17" fmla="*/ 0 h 159"/>
                <a:gd name="T18" fmla="*/ 69 w 16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69" y="0"/>
                  </a:moveTo>
                  <a:lnTo>
                    <a:pt x="30" y="39"/>
                  </a:lnTo>
                  <a:lnTo>
                    <a:pt x="93" y="39"/>
                  </a:lnTo>
                  <a:lnTo>
                    <a:pt x="0" y="132"/>
                  </a:lnTo>
                  <a:lnTo>
                    <a:pt x="30" y="159"/>
                  </a:lnTo>
                  <a:lnTo>
                    <a:pt x="120" y="69"/>
                  </a:lnTo>
                  <a:lnTo>
                    <a:pt x="120" y="129"/>
                  </a:lnTo>
                  <a:lnTo>
                    <a:pt x="162" y="90"/>
                  </a:lnTo>
                  <a:lnTo>
                    <a:pt x="162"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396" name="Freeform 21">
              <a:extLst>
                <a:ext uri="{FF2B5EF4-FFF2-40B4-BE49-F238E27FC236}">
                  <a16:creationId xmlns:a16="http://schemas.microsoft.com/office/drawing/2014/main" id="{7C625AB1-B201-429B-B79E-9EBE0446779E}"/>
                </a:ext>
              </a:extLst>
            </p:cNvPr>
            <p:cNvSpPr>
              <a:spLocks/>
            </p:cNvSpPr>
            <p:nvPr userDrawn="1"/>
          </p:nvSpPr>
          <p:spPr bwMode="auto">
            <a:xfrm>
              <a:off x="8615363" y="4676776"/>
              <a:ext cx="252413" cy="252413"/>
            </a:xfrm>
            <a:custGeom>
              <a:avLst/>
              <a:gdLst>
                <a:gd name="T0" fmla="*/ 159 w 159"/>
                <a:gd name="T1" fmla="*/ 132 h 159"/>
                <a:gd name="T2" fmla="*/ 66 w 159"/>
                <a:gd name="T3" fmla="*/ 39 h 159"/>
                <a:gd name="T4" fmla="*/ 129 w 159"/>
                <a:gd name="T5" fmla="*/ 39 h 159"/>
                <a:gd name="T6" fmla="*/ 90 w 159"/>
                <a:gd name="T7" fmla="*/ 0 h 159"/>
                <a:gd name="T8" fmla="*/ 0 w 159"/>
                <a:gd name="T9" fmla="*/ 0 h 159"/>
                <a:gd name="T10" fmla="*/ 0 w 159"/>
                <a:gd name="T11" fmla="*/ 90 h 159"/>
                <a:gd name="T12" fmla="*/ 39 w 159"/>
                <a:gd name="T13" fmla="*/ 129 h 159"/>
                <a:gd name="T14" fmla="*/ 39 w 159"/>
                <a:gd name="T15" fmla="*/ 69 h 159"/>
                <a:gd name="T16" fmla="*/ 132 w 159"/>
                <a:gd name="T17" fmla="*/ 159 h 159"/>
                <a:gd name="T18" fmla="*/ 159 w 159"/>
                <a:gd name="T1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132"/>
                  </a:moveTo>
                  <a:lnTo>
                    <a:pt x="66" y="39"/>
                  </a:lnTo>
                  <a:lnTo>
                    <a:pt x="129" y="39"/>
                  </a:lnTo>
                  <a:lnTo>
                    <a:pt x="90" y="0"/>
                  </a:lnTo>
                  <a:lnTo>
                    <a:pt x="0" y="0"/>
                  </a:lnTo>
                  <a:lnTo>
                    <a:pt x="0" y="90"/>
                  </a:lnTo>
                  <a:lnTo>
                    <a:pt x="39" y="129"/>
                  </a:lnTo>
                  <a:lnTo>
                    <a:pt x="39" y="69"/>
                  </a:lnTo>
                  <a:lnTo>
                    <a:pt x="132" y="159"/>
                  </a:lnTo>
                  <a:lnTo>
                    <a:pt x="159"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grpSp>
        <p:nvGrpSpPr>
          <p:cNvPr id="397" name="Group 41">
            <a:extLst>
              <a:ext uri="{FF2B5EF4-FFF2-40B4-BE49-F238E27FC236}">
                <a16:creationId xmlns:a16="http://schemas.microsoft.com/office/drawing/2014/main" id="{CC4DFF07-9034-4245-A3A7-038B4C9EF86C}"/>
              </a:ext>
            </a:extLst>
          </p:cNvPr>
          <p:cNvGrpSpPr/>
          <p:nvPr userDrawn="1"/>
        </p:nvGrpSpPr>
        <p:grpSpPr>
          <a:xfrm>
            <a:off x="5774925" y="3663138"/>
            <a:ext cx="1595439" cy="1593849"/>
            <a:chOff x="5514975" y="3714751"/>
            <a:chExt cx="1595438" cy="1593850"/>
          </a:xfrm>
        </p:grpSpPr>
        <p:grpSp>
          <p:nvGrpSpPr>
            <p:cNvPr id="398" name="Group 42">
              <a:extLst>
                <a:ext uri="{FF2B5EF4-FFF2-40B4-BE49-F238E27FC236}">
                  <a16:creationId xmlns:a16="http://schemas.microsoft.com/office/drawing/2014/main" id="{99C9C38E-A27F-42C1-81C6-0C2305E9D89A}"/>
                </a:ext>
              </a:extLst>
            </p:cNvPr>
            <p:cNvGrpSpPr/>
            <p:nvPr userDrawn="1"/>
          </p:nvGrpSpPr>
          <p:grpSpPr>
            <a:xfrm>
              <a:off x="5581650" y="3786188"/>
              <a:ext cx="1447800" cy="1447800"/>
              <a:chOff x="5581650" y="3786188"/>
              <a:chExt cx="1447800" cy="1447800"/>
            </a:xfrm>
          </p:grpSpPr>
          <p:sp>
            <p:nvSpPr>
              <p:cNvPr id="400" name="Oval 26">
                <a:extLst>
                  <a:ext uri="{FF2B5EF4-FFF2-40B4-BE49-F238E27FC236}">
                    <a16:creationId xmlns:a16="http://schemas.microsoft.com/office/drawing/2014/main" id="{7121EBEE-FD11-48B2-B7C5-8DC4BA6D233E}"/>
                  </a:ext>
                </a:extLst>
              </p:cNvPr>
              <p:cNvSpPr>
                <a:spLocks noChangeArrowheads="1"/>
              </p:cNvSpPr>
              <p:nvPr userDrawn="1"/>
            </p:nvSpPr>
            <p:spPr bwMode="auto">
              <a:xfrm>
                <a:off x="5581650" y="3786188"/>
                <a:ext cx="1447800"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1" name="Freeform 27">
                <a:extLst>
                  <a:ext uri="{FF2B5EF4-FFF2-40B4-BE49-F238E27FC236}">
                    <a16:creationId xmlns:a16="http://schemas.microsoft.com/office/drawing/2014/main" id="{4AE5FCA1-D127-482D-BFAE-FBDB6590B70C}"/>
                  </a:ext>
                </a:extLst>
              </p:cNvPr>
              <p:cNvSpPr>
                <a:spLocks noEditPoints="1"/>
              </p:cNvSpPr>
              <p:nvPr userDrawn="1"/>
            </p:nvSpPr>
            <p:spPr bwMode="auto">
              <a:xfrm>
                <a:off x="6219825" y="4214813"/>
                <a:ext cx="190500" cy="514350"/>
              </a:xfrm>
              <a:custGeom>
                <a:avLst/>
                <a:gdLst>
                  <a:gd name="T0" fmla="*/ 29 w 40"/>
                  <a:gd name="T1" fmla="*/ 20 h 108"/>
                  <a:gd name="T2" fmla="*/ 40 w 40"/>
                  <a:gd name="T3" fmla="*/ 31 h 108"/>
                  <a:gd name="T4" fmla="*/ 40 w 40"/>
                  <a:gd name="T5" fmla="*/ 58 h 108"/>
                  <a:gd name="T6" fmla="*/ 33 w 40"/>
                  <a:gd name="T7" fmla="*/ 58 h 108"/>
                  <a:gd name="T8" fmla="*/ 33 w 40"/>
                  <a:gd name="T9" fmla="*/ 33 h 108"/>
                  <a:gd name="T10" fmla="*/ 31 w 40"/>
                  <a:gd name="T11" fmla="*/ 33 h 108"/>
                  <a:gd name="T12" fmla="*/ 31 w 40"/>
                  <a:gd name="T13" fmla="*/ 101 h 108"/>
                  <a:gd name="T14" fmla="*/ 21 w 40"/>
                  <a:gd name="T15" fmla="*/ 101 h 108"/>
                  <a:gd name="T16" fmla="*/ 21 w 40"/>
                  <a:gd name="T17" fmla="*/ 62 h 108"/>
                  <a:gd name="T18" fmla="*/ 19 w 40"/>
                  <a:gd name="T19" fmla="*/ 62 h 108"/>
                  <a:gd name="T20" fmla="*/ 19 w 40"/>
                  <a:gd name="T21" fmla="*/ 101 h 108"/>
                  <a:gd name="T22" fmla="*/ 9 w 40"/>
                  <a:gd name="T23" fmla="*/ 101 h 108"/>
                  <a:gd name="T24" fmla="*/ 9 w 40"/>
                  <a:gd name="T25" fmla="*/ 33 h 108"/>
                  <a:gd name="T26" fmla="*/ 7 w 40"/>
                  <a:gd name="T27" fmla="*/ 33 h 108"/>
                  <a:gd name="T28" fmla="*/ 7 w 40"/>
                  <a:gd name="T29" fmla="*/ 58 h 108"/>
                  <a:gd name="T30" fmla="*/ 0 w 40"/>
                  <a:gd name="T31" fmla="*/ 58 h 108"/>
                  <a:gd name="T32" fmla="*/ 0 w 40"/>
                  <a:gd name="T33" fmla="*/ 31 h 108"/>
                  <a:gd name="T34" fmla="*/ 11 w 40"/>
                  <a:gd name="T35" fmla="*/ 20 h 108"/>
                  <a:gd name="T36" fmla="*/ 29 w 40"/>
                  <a:gd name="T37" fmla="*/ 20 h 108"/>
                  <a:gd name="T38" fmla="*/ 20 w 40"/>
                  <a:gd name="T39" fmla="*/ 0 h 108"/>
                  <a:gd name="T40" fmla="*/ 11 w 40"/>
                  <a:gd name="T41" fmla="*/ 9 h 108"/>
                  <a:gd name="T42" fmla="*/ 20 w 40"/>
                  <a:gd name="T43" fmla="*/ 17 h 108"/>
                  <a:gd name="T44" fmla="*/ 28 w 40"/>
                  <a:gd name="T45" fmla="*/ 9 h 108"/>
                  <a:gd name="T46" fmla="*/ 20 w 40"/>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08">
                    <a:moveTo>
                      <a:pt x="29" y="20"/>
                    </a:moveTo>
                    <a:cubicBezTo>
                      <a:pt x="36" y="20"/>
                      <a:pt x="40" y="25"/>
                      <a:pt x="40" y="31"/>
                    </a:cubicBezTo>
                    <a:cubicBezTo>
                      <a:pt x="40" y="58"/>
                      <a:pt x="40" y="58"/>
                      <a:pt x="40" y="58"/>
                    </a:cubicBezTo>
                    <a:cubicBezTo>
                      <a:pt x="40" y="63"/>
                      <a:pt x="33" y="63"/>
                      <a:pt x="33" y="58"/>
                    </a:cubicBezTo>
                    <a:cubicBezTo>
                      <a:pt x="33" y="33"/>
                      <a:pt x="33" y="33"/>
                      <a:pt x="33" y="33"/>
                    </a:cubicBezTo>
                    <a:cubicBezTo>
                      <a:pt x="31" y="33"/>
                      <a:pt x="31" y="33"/>
                      <a:pt x="31" y="33"/>
                    </a:cubicBezTo>
                    <a:cubicBezTo>
                      <a:pt x="31" y="101"/>
                      <a:pt x="31" y="101"/>
                      <a:pt x="31" y="101"/>
                    </a:cubicBezTo>
                    <a:cubicBezTo>
                      <a:pt x="31" y="108"/>
                      <a:pt x="21" y="108"/>
                      <a:pt x="21" y="101"/>
                    </a:cubicBezTo>
                    <a:cubicBezTo>
                      <a:pt x="21" y="62"/>
                      <a:pt x="21" y="62"/>
                      <a:pt x="21" y="62"/>
                    </a:cubicBezTo>
                    <a:cubicBezTo>
                      <a:pt x="19" y="62"/>
                      <a:pt x="19" y="62"/>
                      <a:pt x="19" y="62"/>
                    </a:cubicBezTo>
                    <a:cubicBezTo>
                      <a:pt x="19" y="101"/>
                      <a:pt x="19" y="101"/>
                      <a:pt x="19" y="101"/>
                    </a:cubicBezTo>
                    <a:cubicBezTo>
                      <a:pt x="19" y="108"/>
                      <a:pt x="9" y="108"/>
                      <a:pt x="9" y="101"/>
                    </a:cubicBezTo>
                    <a:cubicBezTo>
                      <a:pt x="9" y="33"/>
                      <a:pt x="9" y="33"/>
                      <a:pt x="9" y="33"/>
                    </a:cubicBezTo>
                    <a:cubicBezTo>
                      <a:pt x="7" y="33"/>
                      <a:pt x="7" y="33"/>
                      <a:pt x="7" y="33"/>
                    </a:cubicBezTo>
                    <a:cubicBezTo>
                      <a:pt x="7" y="58"/>
                      <a:pt x="7" y="58"/>
                      <a:pt x="7" y="58"/>
                    </a:cubicBezTo>
                    <a:cubicBezTo>
                      <a:pt x="7" y="63"/>
                      <a:pt x="0" y="63"/>
                      <a:pt x="0" y="58"/>
                    </a:cubicBezTo>
                    <a:cubicBezTo>
                      <a:pt x="0" y="31"/>
                      <a:pt x="0" y="31"/>
                      <a:pt x="0" y="31"/>
                    </a:cubicBezTo>
                    <a:cubicBezTo>
                      <a:pt x="0" y="25"/>
                      <a:pt x="5" y="20"/>
                      <a:pt x="11" y="20"/>
                    </a:cubicBezTo>
                    <a:cubicBezTo>
                      <a:pt x="29" y="20"/>
                      <a:pt x="29" y="20"/>
                      <a:pt x="29" y="20"/>
                    </a:cubicBezTo>
                    <a:moveTo>
                      <a:pt x="20" y="0"/>
                    </a:moveTo>
                    <a:cubicBezTo>
                      <a:pt x="15" y="0"/>
                      <a:pt x="11" y="4"/>
                      <a:pt x="11" y="9"/>
                    </a:cubicBezTo>
                    <a:cubicBezTo>
                      <a:pt x="11" y="13"/>
                      <a:pt x="15" y="17"/>
                      <a:pt x="20" y="17"/>
                    </a:cubicBezTo>
                    <a:cubicBezTo>
                      <a:pt x="25" y="17"/>
                      <a:pt x="28" y="13"/>
                      <a:pt x="28" y="9"/>
                    </a:cubicBezTo>
                    <a:cubicBezTo>
                      <a:pt x="28" y="4"/>
                      <a:pt x="25"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2" name="Freeform 28">
                <a:extLst>
                  <a:ext uri="{FF2B5EF4-FFF2-40B4-BE49-F238E27FC236}">
                    <a16:creationId xmlns:a16="http://schemas.microsoft.com/office/drawing/2014/main" id="{DA12F534-E5C9-494F-A0AC-E3D7E37F0CCA}"/>
                  </a:ext>
                </a:extLst>
              </p:cNvPr>
              <p:cNvSpPr>
                <a:spLocks noEditPoints="1"/>
              </p:cNvSpPr>
              <p:nvPr userDrawn="1"/>
            </p:nvSpPr>
            <p:spPr bwMode="auto">
              <a:xfrm>
                <a:off x="6057900" y="4114801"/>
                <a:ext cx="514350" cy="747713"/>
              </a:xfrm>
              <a:custGeom>
                <a:avLst/>
                <a:gdLst>
                  <a:gd name="T0" fmla="*/ 30 w 324"/>
                  <a:gd name="T1" fmla="*/ 441 h 471"/>
                  <a:gd name="T2" fmla="*/ 294 w 324"/>
                  <a:gd name="T3" fmla="*/ 441 h 471"/>
                  <a:gd name="T4" fmla="*/ 294 w 324"/>
                  <a:gd name="T5" fmla="*/ 27 h 471"/>
                  <a:gd name="T6" fmla="*/ 30 w 324"/>
                  <a:gd name="T7" fmla="*/ 27 h 471"/>
                  <a:gd name="T8" fmla="*/ 30 w 324"/>
                  <a:gd name="T9" fmla="*/ 441 h 471"/>
                  <a:gd name="T10" fmla="*/ 324 w 324"/>
                  <a:gd name="T11" fmla="*/ 471 h 471"/>
                  <a:gd name="T12" fmla="*/ 0 w 324"/>
                  <a:gd name="T13" fmla="*/ 471 h 471"/>
                  <a:gd name="T14" fmla="*/ 0 w 324"/>
                  <a:gd name="T15" fmla="*/ 0 h 471"/>
                  <a:gd name="T16" fmla="*/ 324 w 324"/>
                  <a:gd name="T17" fmla="*/ 0 h 471"/>
                  <a:gd name="T18" fmla="*/ 324 w 324"/>
                  <a:gd name="T19"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71">
                    <a:moveTo>
                      <a:pt x="30" y="441"/>
                    </a:moveTo>
                    <a:lnTo>
                      <a:pt x="294" y="441"/>
                    </a:lnTo>
                    <a:lnTo>
                      <a:pt x="294" y="27"/>
                    </a:lnTo>
                    <a:lnTo>
                      <a:pt x="30" y="27"/>
                    </a:lnTo>
                    <a:lnTo>
                      <a:pt x="30" y="441"/>
                    </a:lnTo>
                    <a:close/>
                    <a:moveTo>
                      <a:pt x="324" y="471"/>
                    </a:moveTo>
                    <a:lnTo>
                      <a:pt x="0" y="471"/>
                    </a:lnTo>
                    <a:lnTo>
                      <a:pt x="0" y="0"/>
                    </a:lnTo>
                    <a:lnTo>
                      <a:pt x="324" y="0"/>
                    </a:lnTo>
                    <a:lnTo>
                      <a:pt x="324"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3" name="Freeform 29">
                <a:extLst>
                  <a:ext uri="{FF2B5EF4-FFF2-40B4-BE49-F238E27FC236}">
                    <a16:creationId xmlns:a16="http://schemas.microsoft.com/office/drawing/2014/main" id="{BAF61C9F-BC7D-4354-A49E-C271C90E23A5}"/>
                  </a:ext>
                </a:extLst>
              </p:cNvPr>
              <p:cNvSpPr>
                <a:spLocks noEditPoints="1"/>
              </p:cNvSpPr>
              <p:nvPr userDrawn="1"/>
            </p:nvSpPr>
            <p:spPr bwMode="auto">
              <a:xfrm>
                <a:off x="6238875" y="3933826"/>
                <a:ext cx="147638" cy="142875"/>
              </a:xfrm>
              <a:custGeom>
                <a:avLst/>
                <a:gdLst>
                  <a:gd name="T0" fmla="*/ 16 w 31"/>
                  <a:gd name="T1" fmla="*/ 5 h 30"/>
                  <a:gd name="T2" fmla="*/ 5 w 31"/>
                  <a:gd name="T3" fmla="*/ 16 h 30"/>
                  <a:gd name="T4" fmla="*/ 8 w 31"/>
                  <a:gd name="T5" fmla="*/ 19 h 30"/>
                  <a:gd name="T6" fmla="*/ 14 w 31"/>
                  <a:gd name="T7" fmla="*/ 13 h 30"/>
                  <a:gd name="T8" fmla="*/ 14 w 31"/>
                  <a:gd name="T9" fmla="*/ 25 h 30"/>
                  <a:gd name="T10" fmla="*/ 18 w 31"/>
                  <a:gd name="T11" fmla="*/ 25 h 30"/>
                  <a:gd name="T12" fmla="*/ 18 w 31"/>
                  <a:gd name="T13" fmla="*/ 13 h 30"/>
                  <a:gd name="T14" fmla="*/ 23 w 31"/>
                  <a:gd name="T15" fmla="*/ 18 h 30"/>
                  <a:gd name="T16" fmla="*/ 26 w 31"/>
                  <a:gd name="T17" fmla="*/ 15 h 30"/>
                  <a:gd name="T18" fmla="*/ 16 w 31"/>
                  <a:gd name="T19" fmla="*/ 5 h 30"/>
                  <a:gd name="T20" fmla="*/ 16 w 31"/>
                  <a:gd name="T21" fmla="*/ 0 h 30"/>
                  <a:gd name="T22" fmla="*/ 31 w 31"/>
                  <a:gd name="T23" fmla="*/ 15 h 30"/>
                  <a:gd name="T24" fmla="*/ 16 w 31"/>
                  <a:gd name="T25" fmla="*/ 30 h 30"/>
                  <a:gd name="T26" fmla="*/ 0 w 31"/>
                  <a:gd name="T27" fmla="*/ 15 h 30"/>
                  <a:gd name="T28" fmla="*/ 16 w 31"/>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0">
                    <a:moveTo>
                      <a:pt x="16" y="5"/>
                    </a:moveTo>
                    <a:cubicBezTo>
                      <a:pt x="5" y="16"/>
                      <a:pt x="5" y="16"/>
                      <a:pt x="5" y="16"/>
                    </a:cubicBezTo>
                    <a:cubicBezTo>
                      <a:pt x="8" y="19"/>
                      <a:pt x="8" y="19"/>
                      <a:pt x="8" y="19"/>
                    </a:cubicBezTo>
                    <a:cubicBezTo>
                      <a:pt x="14" y="13"/>
                      <a:pt x="14" y="13"/>
                      <a:pt x="14" y="13"/>
                    </a:cubicBezTo>
                    <a:cubicBezTo>
                      <a:pt x="14" y="25"/>
                      <a:pt x="14" y="25"/>
                      <a:pt x="14" y="25"/>
                    </a:cubicBezTo>
                    <a:cubicBezTo>
                      <a:pt x="18" y="25"/>
                      <a:pt x="18" y="25"/>
                      <a:pt x="18" y="25"/>
                    </a:cubicBezTo>
                    <a:cubicBezTo>
                      <a:pt x="18" y="13"/>
                      <a:pt x="18" y="13"/>
                      <a:pt x="18" y="13"/>
                    </a:cubicBezTo>
                    <a:cubicBezTo>
                      <a:pt x="23" y="18"/>
                      <a:pt x="23" y="18"/>
                      <a:pt x="23" y="18"/>
                    </a:cubicBezTo>
                    <a:cubicBezTo>
                      <a:pt x="26" y="15"/>
                      <a:pt x="26" y="15"/>
                      <a:pt x="26" y="15"/>
                    </a:cubicBezTo>
                    <a:lnTo>
                      <a:pt x="16" y="5"/>
                    </a:lnTo>
                    <a:close/>
                    <a:moveTo>
                      <a:pt x="16" y="0"/>
                    </a:moveTo>
                    <a:cubicBezTo>
                      <a:pt x="24" y="0"/>
                      <a:pt x="31" y="7"/>
                      <a:pt x="31" y="15"/>
                    </a:cubicBezTo>
                    <a:cubicBezTo>
                      <a:pt x="31" y="24"/>
                      <a:pt x="24" y="30"/>
                      <a:pt x="16" y="30"/>
                    </a:cubicBezTo>
                    <a:cubicBezTo>
                      <a:pt x="7" y="30"/>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4" name="Freeform 30">
                <a:extLst>
                  <a:ext uri="{FF2B5EF4-FFF2-40B4-BE49-F238E27FC236}">
                    <a16:creationId xmlns:a16="http://schemas.microsoft.com/office/drawing/2014/main" id="{86DDBFC2-AEDB-4C11-BD1D-7C0AEA0CA016}"/>
                  </a:ext>
                </a:extLst>
              </p:cNvPr>
              <p:cNvSpPr>
                <a:spLocks noEditPoints="1"/>
              </p:cNvSpPr>
              <p:nvPr userDrawn="1"/>
            </p:nvSpPr>
            <p:spPr bwMode="auto">
              <a:xfrm>
                <a:off x="6238875" y="4891088"/>
                <a:ext cx="147638" cy="147638"/>
              </a:xfrm>
              <a:custGeom>
                <a:avLst/>
                <a:gdLst>
                  <a:gd name="T0" fmla="*/ 16 w 31"/>
                  <a:gd name="T1" fmla="*/ 26 h 31"/>
                  <a:gd name="T2" fmla="*/ 26 w 31"/>
                  <a:gd name="T3" fmla="*/ 15 h 31"/>
                  <a:gd name="T4" fmla="*/ 23 w 31"/>
                  <a:gd name="T5" fmla="*/ 12 h 31"/>
                  <a:gd name="T6" fmla="*/ 18 w 31"/>
                  <a:gd name="T7" fmla="*/ 18 h 31"/>
                  <a:gd name="T8" fmla="*/ 18 w 31"/>
                  <a:gd name="T9" fmla="*/ 6 h 31"/>
                  <a:gd name="T10" fmla="*/ 14 w 31"/>
                  <a:gd name="T11" fmla="*/ 6 h 31"/>
                  <a:gd name="T12" fmla="*/ 14 w 31"/>
                  <a:gd name="T13" fmla="*/ 18 h 31"/>
                  <a:gd name="T14" fmla="*/ 8 w 31"/>
                  <a:gd name="T15" fmla="*/ 12 h 31"/>
                  <a:gd name="T16" fmla="*/ 5 w 31"/>
                  <a:gd name="T17" fmla="*/ 15 h 31"/>
                  <a:gd name="T18" fmla="*/ 16 w 31"/>
                  <a:gd name="T19" fmla="*/ 26 h 31"/>
                  <a:gd name="T20" fmla="*/ 16 w 31"/>
                  <a:gd name="T21" fmla="*/ 31 h 31"/>
                  <a:gd name="T22" fmla="*/ 0 w 31"/>
                  <a:gd name="T23" fmla="*/ 16 h 31"/>
                  <a:gd name="T24" fmla="*/ 16 w 31"/>
                  <a:gd name="T25" fmla="*/ 0 h 31"/>
                  <a:gd name="T26" fmla="*/ 31 w 31"/>
                  <a:gd name="T27" fmla="*/ 16 h 31"/>
                  <a:gd name="T28" fmla="*/ 16 w 31"/>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16" y="26"/>
                    </a:moveTo>
                    <a:cubicBezTo>
                      <a:pt x="26" y="15"/>
                      <a:pt x="26" y="15"/>
                      <a:pt x="26" y="15"/>
                    </a:cubicBezTo>
                    <a:cubicBezTo>
                      <a:pt x="23" y="12"/>
                      <a:pt x="23" y="12"/>
                      <a:pt x="23" y="12"/>
                    </a:cubicBezTo>
                    <a:cubicBezTo>
                      <a:pt x="18" y="18"/>
                      <a:pt x="18" y="18"/>
                      <a:pt x="18" y="18"/>
                    </a:cubicBezTo>
                    <a:cubicBezTo>
                      <a:pt x="18" y="6"/>
                      <a:pt x="18" y="6"/>
                      <a:pt x="18" y="6"/>
                    </a:cubicBezTo>
                    <a:cubicBezTo>
                      <a:pt x="14" y="6"/>
                      <a:pt x="14" y="6"/>
                      <a:pt x="14" y="6"/>
                    </a:cubicBezTo>
                    <a:cubicBezTo>
                      <a:pt x="14" y="18"/>
                      <a:pt x="14" y="18"/>
                      <a:pt x="14" y="18"/>
                    </a:cubicBezTo>
                    <a:cubicBezTo>
                      <a:pt x="8" y="12"/>
                      <a:pt x="8" y="12"/>
                      <a:pt x="8" y="12"/>
                    </a:cubicBezTo>
                    <a:cubicBezTo>
                      <a:pt x="5" y="15"/>
                      <a:pt x="5" y="15"/>
                      <a:pt x="5" y="15"/>
                    </a:cubicBezTo>
                    <a:lnTo>
                      <a:pt x="16" y="26"/>
                    </a:lnTo>
                    <a:close/>
                    <a:moveTo>
                      <a:pt x="16" y="31"/>
                    </a:moveTo>
                    <a:cubicBezTo>
                      <a:pt x="7" y="31"/>
                      <a:pt x="0" y="24"/>
                      <a:pt x="0" y="16"/>
                    </a:cubicBezTo>
                    <a:cubicBezTo>
                      <a:pt x="0" y="7"/>
                      <a:pt x="7" y="0"/>
                      <a:pt x="16" y="0"/>
                    </a:cubicBezTo>
                    <a:cubicBezTo>
                      <a:pt x="24" y="0"/>
                      <a:pt x="31" y="7"/>
                      <a:pt x="31" y="16"/>
                    </a:cubicBezTo>
                    <a:cubicBezTo>
                      <a:pt x="31" y="24"/>
                      <a:pt x="24" y="31"/>
                      <a:pt x="1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sp>
          <p:nvSpPr>
            <p:cNvPr id="399" name="Freeform 31">
              <a:extLst>
                <a:ext uri="{FF2B5EF4-FFF2-40B4-BE49-F238E27FC236}">
                  <a16:creationId xmlns:a16="http://schemas.microsoft.com/office/drawing/2014/main" id="{0C093461-6228-4C51-9AD5-969D93F66BCE}"/>
                </a:ext>
              </a:extLst>
            </p:cNvPr>
            <p:cNvSpPr>
              <a:spLocks noEditPoints="1"/>
            </p:cNvSpPr>
            <p:nvPr userDrawn="1"/>
          </p:nvSpPr>
          <p:spPr bwMode="auto">
            <a:xfrm>
              <a:off x="5514975" y="3714751"/>
              <a:ext cx="1595438" cy="1593850"/>
            </a:xfrm>
            <a:custGeom>
              <a:avLst/>
              <a:gdLst>
                <a:gd name="T0" fmla="*/ 266 w 335"/>
                <a:gd name="T1" fmla="*/ 250 h 335"/>
                <a:gd name="T2" fmla="*/ 84 w 335"/>
                <a:gd name="T3" fmla="*/ 69 h 335"/>
                <a:gd name="T4" fmla="*/ 266 w 335"/>
                <a:gd name="T5" fmla="*/ 85 h 335"/>
                <a:gd name="T6" fmla="*/ 266 w 335"/>
                <a:gd name="T7" fmla="*/ 250 h 335"/>
                <a:gd name="T8" fmla="*/ 77 w 335"/>
                <a:gd name="T9" fmla="*/ 258 h 335"/>
                <a:gd name="T10" fmla="*/ 68 w 335"/>
                <a:gd name="T11" fmla="*/ 86 h 335"/>
                <a:gd name="T12" fmla="*/ 249 w 335"/>
                <a:gd name="T13" fmla="*/ 267 h 335"/>
                <a:gd name="T14" fmla="*/ 77 w 335"/>
                <a:gd name="T15" fmla="*/ 258 h 335"/>
                <a:gd name="T16" fmla="*/ 60 w 335"/>
                <a:gd name="T17" fmla="*/ 60 h 335"/>
                <a:gd name="T18" fmla="*/ 60 w 335"/>
                <a:gd name="T19" fmla="*/ 275 h 335"/>
                <a:gd name="T20" fmla="*/ 276 w 335"/>
                <a:gd name="T21" fmla="*/ 275 h 335"/>
                <a:gd name="T22" fmla="*/ 276 w 335"/>
                <a:gd name="T23" fmla="*/ 60 h 335"/>
                <a:gd name="T24" fmla="*/ 276 w 335"/>
                <a:gd name="T25" fmla="*/ 60 h 335"/>
                <a:gd name="T26" fmla="*/ 60 w 335"/>
                <a:gd name="T27" fmla="*/ 6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266" y="250"/>
                  </a:moveTo>
                  <a:cubicBezTo>
                    <a:pt x="84" y="69"/>
                    <a:pt x="84" y="69"/>
                    <a:pt x="84" y="69"/>
                  </a:cubicBezTo>
                  <a:cubicBezTo>
                    <a:pt x="139" y="24"/>
                    <a:pt x="220" y="30"/>
                    <a:pt x="266" y="85"/>
                  </a:cubicBezTo>
                  <a:cubicBezTo>
                    <a:pt x="306" y="132"/>
                    <a:pt x="306" y="202"/>
                    <a:pt x="266" y="250"/>
                  </a:cubicBezTo>
                  <a:close/>
                  <a:moveTo>
                    <a:pt x="77" y="258"/>
                  </a:moveTo>
                  <a:cubicBezTo>
                    <a:pt x="30" y="212"/>
                    <a:pt x="26" y="138"/>
                    <a:pt x="68" y="86"/>
                  </a:cubicBezTo>
                  <a:cubicBezTo>
                    <a:pt x="249" y="267"/>
                    <a:pt x="249" y="267"/>
                    <a:pt x="249" y="267"/>
                  </a:cubicBezTo>
                  <a:cubicBezTo>
                    <a:pt x="197" y="308"/>
                    <a:pt x="123" y="304"/>
                    <a:pt x="77" y="258"/>
                  </a:cubicBezTo>
                  <a:close/>
                  <a:moveTo>
                    <a:pt x="60" y="60"/>
                  </a:moveTo>
                  <a:cubicBezTo>
                    <a:pt x="0" y="119"/>
                    <a:pt x="0" y="216"/>
                    <a:pt x="60" y="275"/>
                  </a:cubicBezTo>
                  <a:cubicBezTo>
                    <a:pt x="119" y="335"/>
                    <a:pt x="216" y="335"/>
                    <a:pt x="276" y="275"/>
                  </a:cubicBezTo>
                  <a:cubicBezTo>
                    <a:pt x="335" y="216"/>
                    <a:pt x="335" y="119"/>
                    <a:pt x="276" y="60"/>
                  </a:cubicBezTo>
                  <a:cubicBezTo>
                    <a:pt x="276" y="60"/>
                    <a:pt x="276" y="60"/>
                    <a:pt x="276" y="60"/>
                  </a:cubicBezTo>
                  <a:cubicBezTo>
                    <a:pt x="216" y="0"/>
                    <a:pt x="119" y="0"/>
                    <a:pt x="60" y="6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grpSp>
        <p:nvGrpSpPr>
          <p:cNvPr id="405" name="Group 36">
            <a:extLst>
              <a:ext uri="{FF2B5EF4-FFF2-40B4-BE49-F238E27FC236}">
                <a16:creationId xmlns:a16="http://schemas.microsoft.com/office/drawing/2014/main" id="{768323B7-3AB1-4359-B0B3-BFA4A2720DFF}"/>
              </a:ext>
            </a:extLst>
          </p:cNvPr>
          <p:cNvGrpSpPr/>
          <p:nvPr userDrawn="1"/>
        </p:nvGrpSpPr>
        <p:grpSpPr>
          <a:xfrm>
            <a:off x="9911044" y="3736162"/>
            <a:ext cx="1452563" cy="1447800"/>
            <a:chOff x="9896475" y="3786188"/>
            <a:chExt cx="1452563" cy="1447800"/>
          </a:xfrm>
        </p:grpSpPr>
        <p:sp>
          <p:nvSpPr>
            <p:cNvPr id="406" name="Oval 22">
              <a:extLst>
                <a:ext uri="{FF2B5EF4-FFF2-40B4-BE49-F238E27FC236}">
                  <a16:creationId xmlns:a16="http://schemas.microsoft.com/office/drawing/2014/main" id="{673000CF-9EA8-4ED7-9B12-1CD1D2742BA6}"/>
                </a:ext>
              </a:extLst>
            </p:cNvPr>
            <p:cNvSpPr>
              <a:spLocks noChangeArrowheads="1"/>
            </p:cNvSpPr>
            <p:nvPr userDrawn="1"/>
          </p:nvSpPr>
          <p:spPr bwMode="auto">
            <a:xfrm>
              <a:off x="9896475" y="3786188"/>
              <a:ext cx="1452563"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7" name="Freeform 23">
              <a:extLst>
                <a:ext uri="{FF2B5EF4-FFF2-40B4-BE49-F238E27FC236}">
                  <a16:creationId xmlns:a16="http://schemas.microsoft.com/office/drawing/2014/main" id="{66E379D7-C115-4F01-8659-7424B012B146}"/>
                </a:ext>
              </a:extLst>
            </p:cNvPr>
            <p:cNvSpPr>
              <a:spLocks noEditPoints="1"/>
            </p:cNvSpPr>
            <p:nvPr userDrawn="1"/>
          </p:nvSpPr>
          <p:spPr bwMode="auto">
            <a:xfrm>
              <a:off x="10410825" y="3990976"/>
              <a:ext cx="581025" cy="1114425"/>
            </a:xfrm>
            <a:custGeom>
              <a:avLst/>
              <a:gdLst>
                <a:gd name="T0" fmla="*/ 85 w 122"/>
                <a:gd name="T1" fmla="*/ 80 h 234"/>
                <a:gd name="T2" fmla="*/ 79 w 122"/>
                <a:gd name="T3" fmla="*/ 154 h 234"/>
                <a:gd name="T4" fmla="*/ 72 w 122"/>
                <a:gd name="T5" fmla="*/ 148 h 234"/>
                <a:gd name="T6" fmla="*/ 70 w 122"/>
                <a:gd name="T7" fmla="*/ 83 h 234"/>
                <a:gd name="T8" fmla="*/ 69 w 122"/>
                <a:gd name="T9" fmla="*/ 123 h 234"/>
                <a:gd name="T10" fmla="*/ 69 w 122"/>
                <a:gd name="T11" fmla="*/ 158 h 234"/>
                <a:gd name="T12" fmla="*/ 69 w 122"/>
                <a:gd name="T13" fmla="*/ 225 h 234"/>
                <a:gd name="T14" fmla="*/ 56 w 122"/>
                <a:gd name="T15" fmla="*/ 234 h 234"/>
                <a:gd name="T16" fmla="*/ 47 w 122"/>
                <a:gd name="T17" fmla="*/ 170 h 234"/>
                <a:gd name="T18" fmla="*/ 47 w 122"/>
                <a:gd name="T19" fmla="*/ 142 h 234"/>
                <a:gd name="T20" fmla="*/ 38 w 122"/>
                <a:gd name="T21" fmla="*/ 143 h 234"/>
                <a:gd name="T22" fmla="*/ 38 w 122"/>
                <a:gd name="T23" fmla="*/ 169 h 234"/>
                <a:gd name="T24" fmla="*/ 29 w 122"/>
                <a:gd name="T25" fmla="*/ 234 h 234"/>
                <a:gd name="T26" fmla="*/ 17 w 122"/>
                <a:gd name="T27" fmla="*/ 225 h 234"/>
                <a:gd name="T28" fmla="*/ 17 w 122"/>
                <a:gd name="T29" fmla="*/ 158 h 234"/>
                <a:gd name="T30" fmla="*/ 17 w 122"/>
                <a:gd name="T31" fmla="*/ 147 h 234"/>
                <a:gd name="T32" fmla="*/ 15 w 122"/>
                <a:gd name="T33" fmla="*/ 83 h 234"/>
                <a:gd name="T34" fmla="*/ 13 w 122"/>
                <a:gd name="T35" fmla="*/ 148 h 234"/>
                <a:gd name="T36" fmla="*/ 7 w 122"/>
                <a:gd name="T37" fmla="*/ 154 h 234"/>
                <a:gd name="T38" fmla="*/ 0 w 122"/>
                <a:gd name="T39" fmla="*/ 148 h 234"/>
                <a:gd name="T40" fmla="*/ 24 w 122"/>
                <a:gd name="T41" fmla="*/ 56 h 234"/>
                <a:gd name="T42" fmla="*/ 27 w 122"/>
                <a:gd name="T43" fmla="*/ 56 h 234"/>
                <a:gd name="T44" fmla="*/ 58 w 122"/>
                <a:gd name="T45" fmla="*/ 56 h 234"/>
                <a:gd name="T46" fmla="*/ 19 w 122"/>
                <a:gd name="T47" fmla="*/ 27 h 234"/>
                <a:gd name="T48" fmla="*/ 66 w 122"/>
                <a:gd name="T49" fmla="*/ 27 h 234"/>
                <a:gd name="T50" fmla="*/ 20 w 122"/>
                <a:gd name="T51" fmla="*/ 24 h 234"/>
                <a:gd name="T52" fmla="*/ 102 w 122"/>
                <a:gd name="T53" fmla="*/ 32 h 234"/>
                <a:gd name="T54" fmla="*/ 98 w 122"/>
                <a:gd name="T55" fmla="*/ 36 h 234"/>
                <a:gd name="T56" fmla="*/ 102 w 122"/>
                <a:gd name="T57" fmla="*/ 32 h 234"/>
                <a:gd name="T58" fmla="*/ 99 w 122"/>
                <a:gd name="T59" fmla="*/ 29 h 234"/>
                <a:gd name="T60" fmla="*/ 102 w 122"/>
                <a:gd name="T61" fmla="*/ 17 h 234"/>
                <a:gd name="T62" fmla="*/ 98 w 122"/>
                <a:gd name="T63" fmla="*/ 9 h 234"/>
                <a:gd name="T64" fmla="*/ 114 w 122"/>
                <a:gd name="T65" fmla="*/ 8 h 234"/>
                <a:gd name="T66" fmla="*/ 90 w 122"/>
                <a:gd name="T67" fmla="*/ 40 h 234"/>
                <a:gd name="T68" fmla="*/ 82 w 122"/>
                <a:gd name="T69" fmla="*/ 33 h 234"/>
                <a:gd name="T70" fmla="*/ 114 w 122"/>
                <a:gd name="T7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234">
                  <a:moveTo>
                    <a:pt x="62" y="56"/>
                  </a:moveTo>
                  <a:cubicBezTo>
                    <a:pt x="74" y="56"/>
                    <a:pt x="85" y="67"/>
                    <a:pt x="85" y="80"/>
                  </a:cubicBezTo>
                  <a:cubicBezTo>
                    <a:pt x="85" y="147"/>
                    <a:pt x="85" y="147"/>
                    <a:pt x="85" y="147"/>
                  </a:cubicBezTo>
                  <a:cubicBezTo>
                    <a:pt x="85" y="151"/>
                    <a:pt x="82" y="154"/>
                    <a:pt x="79" y="154"/>
                  </a:cubicBezTo>
                  <a:cubicBezTo>
                    <a:pt x="75" y="155"/>
                    <a:pt x="72" y="152"/>
                    <a:pt x="72" y="148"/>
                  </a:cubicBezTo>
                  <a:cubicBezTo>
                    <a:pt x="72" y="148"/>
                    <a:pt x="72" y="148"/>
                    <a:pt x="72" y="148"/>
                  </a:cubicBezTo>
                  <a:cubicBezTo>
                    <a:pt x="72" y="85"/>
                    <a:pt x="72" y="85"/>
                    <a:pt x="72" y="85"/>
                  </a:cubicBezTo>
                  <a:cubicBezTo>
                    <a:pt x="72" y="84"/>
                    <a:pt x="71" y="83"/>
                    <a:pt x="70" y="83"/>
                  </a:cubicBezTo>
                  <a:cubicBezTo>
                    <a:pt x="69" y="83"/>
                    <a:pt x="69" y="83"/>
                    <a:pt x="69" y="84"/>
                  </a:cubicBezTo>
                  <a:cubicBezTo>
                    <a:pt x="69" y="123"/>
                    <a:pt x="69" y="123"/>
                    <a:pt x="69" y="123"/>
                  </a:cubicBezTo>
                  <a:cubicBezTo>
                    <a:pt x="69" y="123"/>
                    <a:pt x="69" y="123"/>
                    <a:pt x="69" y="123"/>
                  </a:cubicBezTo>
                  <a:cubicBezTo>
                    <a:pt x="69" y="158"/>
                    <a:pt x="69" y="158"/>
                    <a:pt x="69" y="158"/>
                  </a:cubicBezTo>
                  <a:cubicBezTo>
                    <a:pt x="69" y="168"/>
                    <a:pt x="69" y="168"/>
                    <a:pt x="69" y="168"/>
                  </a:cubicBezTo>
                  <a:cubicBezTo>
                    <a:pt x="69" y="225"/>
                    <a:pt x="69" y="225"/>
                    <a:pt x="69" y="225"/>
                  </a:cubicBezTo>
                  <a:cubicBezTo>
                    <a:pt x="69" y="230"/>
                    <a:pt x="64" y="234"/>
                    <a:pt x="59" y="234"/>
                  </a:cubicBezTo>
                  <a:cubicBezTo>
                    <a:pt x="56" y="234"/>
                    <a:pt x="56" y="234"/>
                    <a:pt x="56" y="234"/>
                  </a:cubicBezTo>
                  <a:cubicBezTo>
                    <a:pt x="51" y="234"/>
                    <a:pt x="47" y="230"/>
                    <a:pt x="47" y="225"/>
                  </a:cubicBezTo>
                  <a:cubicBezTo>
                    <a:pt x="47" y="170"/>
                    <a:pt x="47" y="170"/>
                    <a:pt x="47" y="170"/>
                  </a:cubicBezTo>
                  <a:cubicBezTo>
                    <a:pt x="47" y="161"/>
                    <a:pt x="47" y="161"/>
                    <a:pt x="47" y="161"/>
                  </a:cubicBezTo>
                  <a:cubicBezTo>
                    <a:pt x="47" y="142"/>
                    <a:pt x="47" y="142"/>
                    <a:pt x="47" y="142"/>
                  </a:cubicBezTo>
                  <a:cubicBezTo>
                    <a:pt x="47" y="140"/>
                    <a:pt x="45" y="138"/>
                    <a:pt x="42" y="138"/>
                  </a:cubicBezTo>
                  <a:cubicBezTo>
                    <a:pt x="40" y="138"/>
                    <a:pt x="38" y="140"/>
                    <a:pt x="38" y="143"/>
                  </a:cubicBezTo>
                  <a:cubicBezTo>
                    <a:pt x="38" y="159"/>
                    <a:pt x="38" y="159"/>
                    <a:pt x="38" y="159"/>
                  </a:cubicBezTo>
                  <a:cubicBezTo>
                    <a:pt x="38" y="169"/>
                    <a:pt x="38" y="169"/>
                    <a:pt x="38" y="169"/>
                  </a:cubicBezTo>
                  <a:cubicBezTo>
                    <a:pt x="38" y="225"/>
                    <a:pt x="38" y="225"/>
                    <a:pt x="38" y="225"/>
                  </a:cubicBezTo>
                  <a:cubicBezTo>
                    <a:pt x="38" y="230"/>
                    <a:pt x="34" y="234"/>
                    <a:pt x="29" y="234"/>
                  </a:cubicBezTo>
                  <a:cubicBezTo>
                    <a:pt x="26" y="234"/>
                    <a:pt x="26" y="234"/>
                    <a:pt x="26" y="234"/>
                  </a:cubicBezTo>
                  <a:cubicBezTo>
                    <a:pt x="21" y="234"/>
                    <a:pt x="17" y="230"/>
                    <a:pt x="17" y="225"/>
                  </a:cubicBezTo>
                  <a:cubicBezTo>
                    <a:pt x="17" y="162"/>
                    <a:pt x="17" y="162"/>
                    <a:pt x="17" y="162"/>
                  </a:cubicBezTo>
                  <a:cubicBezTo>
                    <a:pt x="17" y="158"/>
                    <a:pt x="17" y="158"/>
                    <a:pt x="17" y="158"/>
                  </a:cubicBezTo>
                  <a:cubicBezTo>
                    <a:pt x="17" y="149"/>
                    <a:pt x="17" y="149"/>
                    <a:pt x="17" y="149"/>
                  </a:cubicBezTo>
                  <a:cubicBezTo>
                    <a:pt x="17" y="147"/>
                    <a:pt x="17" y="147"/>
                    <a:pt x="17" y="147"/>
                  </a:cubicBezTo>
                  <a:cubicBezTo>
                    <a:pt x="17" y="85"/>
                    <a:pt x="17" y="85"/>
                    <a:pt x="17" y="85"/>
                  </a:cubicBezTo>
                  <a:cubicBezTo>
                    <a:pt x="17" y="84"/>
                    <a:pt x="16" y="83"/>
                    <a:pt x="15" y="83"/>
                  </a:cubicBezTo>
                  <a:cubicBezTo>
                    <a:pt x="14" y="83"/>
                    <a:pt x="13" y="84"/>
                    <a:pt x="13" y="85"/>
                  </a:cubicBezTo>
                  <a:cubicBezTo>
                    <a:pt x="13" y="148"/>
                    <a:pt x="13" y="148"/>
                    <a:pt x="13" y="148"/>
                  </a:cubicBezTo>
                  <a:cubicBezTo>
                    <a:pt x="13" y="148"/>
                    <a:pt x="13" y="148"/>
                    <a:pt x="13" y="148"/>
                  </a:cubicBezTo>
                  <a:cubicBezTo>
                    <a:pt x="13" y="151"/>
                    <a:pt x="10" y="154"/>
                    <a:pt x="7" y="154"/>
                  </a:cubicBezTo>
                  <a:cubicBezTo>
                    <a:pt x="3" y="154"/>
                    <a:pt x="0" y="151"/>
                    <a:pt x="0" y="148"/>
                  </a:cubicBezTo>
                  <a:cubicBezTo>
                    <a:pt x="0" y="148"/>
                    <a:pt x="0" y="148"/>
                    <a:pt x="0" y="148"/>
                  </a:cubicBezTo>
                  <a:cubicBezTo>
                    <a:pt x="0" y="80"/>
                    <a:pt x="0" y="80"/>
                    <a:pt x="0" y="80"/>
                  </a:cubicBezTo>
                  <a:cubicBezTo>
                    <a:pt x="0" y="67"/>
                    <a:pt x="11" y="56"/>
                    <a:pt x="24" y="56"/>
                  </a:cubicBezTo>
                  <a:cubicBezTo>
                    <a:pt x="27" y="56"/>
                    <a:pt x="27" y="56"/>
                    <a:pt x="27" y="56"/>
                  </a:cubicBezTo>
                  <a:cubicBezTo>
                    <a:pt x="27" y="56"/>
                    <a:pt x="27" y="56"/>
                    <a:pt x="27" y="56"/>
                  </a:cubicBezTo>
                  <a:cubicBezTo>
                    <a:pt x="58" y="56"/>
                    <a:pt x="58" y="56"/>
                    <a:pt x="58" y="56"/>
                  </a:cubicBezTo>
                  <a:cubicBezTo>
                    <a:pt x="58" y="56"/>
                    <a:pt x="58" y="56"/>
                    <a:pt x="58" y="56"/>
                  </a:cubicBezTo>
                  <a:cubicBezTo>
                    <a:pt x="62" y="56"/>
                    <a:pt x="62" y="56"/>
                    <a:pt x="62" y="56"/>
                  </a:cubicBezTo>
                  <a:moveTo>
                    <a:pt x="19" y="27"/>
                  </a:moveTo>
                  <a:cubicBezTo>
                    <a:pt x="19" y="40"/>
                    <a:pt x="30" y="50"/>
                    <a:pt x="43" y="50"/>
                  </a:cubicBezTo>
                  <a:cubicBezTo>
                    <a:pt x="55" y="50"/>
                    <a:pt x="66" y="40"/>
                    <a:pt x="66" y="27"/>
                  </a:cubicBezTo>
                  <a:cubicBezTo>
                    <a:pt x="66" y="26"/>
                    <a:pt x="66" y="25"/>
                    <a:pt x="66" y="24"/>
                  </a:cubicBezTo>
                  <a:cubicBezTo>
                    <a:pt x="20" y="24"/>
                    <a:pt x="20" y="24"/>
                    <a:pt x="20" y="24"/>
                  </a:cubicBezTo>
                  <a:cubicBezTo>
                    <a:pt x="19" y="25"/>
                    <a:pt x="19" y="26"/>
                    <a:pt x="19" y="27"/>
                  </a:cubicBezTo>
                  <a:moveTo>
                    <a:pt x="102" y="32"/>
                  </a:moveTo>
                  <a:cubicBezTo>
                    <a:pt x="98" y="32"/>
                    <a:pt x="98" y="32"/>
                    <a:pt x="98" y="32"/>
                  </a:cubicBezTo>
                  <a:cubicBezTo>
                    <a:pt x="98" y="36"/>
                    <a:pt x="98" y="36"/>
                    <a:pt x="98" y="36"/>
                  </a:cubicBezTo>
                  <a:cubicBezTo>
                    <a:pt x="102" y="36"/>
                    <a:pt x="102" y="36"/>
                    <a:pt x="102" y="36"/>
                  </a:cubicBezTo>
                  <a:lnTo>
                    <a:pt x="102" y="32"/>
                  </a:lnTo>
                  <a:close/>
                  <a:moveTo>
                    <a:pt x="98" y="17"/>
                  </a:moveTo>
                  <a:cubicBezTo>
                    <a:pt x="99" y="29"/>
                    <a:pt x="99" y="29"/>
                    <a:pt x="99" y="29"/>
                  </a:cubicBezTo>
                  <a:cubicBezTo>
                    <a:pt x="101" y="29"/>
                    <a:pt x="101" y="29"/>
                    <a:pt x="101" y="29"/>
                  </a:cubicBezTo>
                  <a:cubicBezTo>
                    <a:pt x="102" y="17"/>
                    <a:pt x="102" y="17"/>
                    <a:pt x="102" y="17"/>
                  </a:cubicBezTo>
                  <a:cubicBezTo>
                    <a:pt x="102" y="9"/>
                    <a:pt x="102" y="9"/>
                    <a:pt x="102" y="9"/>
                  </a:cubicBezTo>
                  <a:cubicBezTo>
                    <a:pt x="98" y="9"/>
                    <a:pt x="98" y="9"/>
                    <a:pt x="98" y="9"/>
                  </a:cubicBezTo>
                  <a:lnTo>
                    <a:pt x="98" y="17"/>
                  </a:lnTo>
                  <a:close/>
                  <a:moveTo>
                    <a:pt x="114" y="8"/>
                  </a:moveTo>
                  <a:cubicBezTo>
                    <a:pt x="122" y="16"/>
                    <a:pt x="122" y="29"/>
                    <a:pt x="114" y="37"/>
                  </a:cubicBezTo>
                  <a:cubicBezTo>
                    <a:pt x="108" y="44"/>
                    <a:pt x="98" y="45"/>
                    <a:pt x="90" y="40"/>
                  </a:cubicBezTo>
                  <a:cubicBezTo>
                    <a:pt x="78" y="44"/>
                    <a:pt x="78" y="44"/>
                    <a:pt x="78" y="44"/>
                  </a:cubicBezTo>
                  <a:cubicBezTo>
                    <a:pt x="82" y="33"/>
                    <a:pt x="82" y="33"/>
                    <a:pt x="82" y="33"/>
                  </a:cubicBezTo>
                  <a:cubicBezTo>
                    <a:pt x="78" y="25"/>
                    <a:pt x="79" y="15"/>
                    <a:pt x="86" y="8"/>
                  </a:cubicBezTo>
                  <a:cubicBezTo>
                    <a:pt x="94" y="0"/>
                    <a:pt x="107" y="0"/>
                    <a:pt x="1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8" name="Freeform 24">
              <a:extLst>
                <a:ext uri="{FF2B5EF4-FFF2-40B4-BE49-F238E27FC236}">
                  <a16:creationId xmlns:a16="http://schemas.microsoft.com/office/drawing/2014/main" id="{DD9CA93A-C9E7-4B93-A814-7201F0C7F25A}"/>
                </a:ext>
              </a:extLst>
            </p:cNvPr>
            <p:cNvSpPr>
              <a:spLocks noEditPoints="1"/>
            </p:cNvSpPr>
            <p:nvPr userDrawn="1"/>
          </p:nvSpPr>
          <p:spPr bwMode="auto">
            <a:xfrm>
              <a:off x="10477500" y="4252913"/>
              <a:ext cx="271463" cy="314325"/>
            </a:xfrm>
            <a:custGeom>
              <a:avLst/>
              <a:gdLst>
                <a:gd name="T0" fmla="*/ 27 w 57"/>
                <a:gd name="T1" fmla="*/ 42 h 66"/>
                <a:gd name="T2" fmla="*/ 27 w 57"/>
                <a:gd name="T3" fmla="*/ 46 h 66"/>
                <a:gd name="T4" fmla="*/ 27 w 57"/>
                <a:gd name="T5" fmla="*/ 59 h 66"/>
                <a:gd name="T6" fmla="*/ 0 w 57"/>
                <a:gd name="T7" fmla="*/ 60 h 66"/>
                <a:gd name="T8" fmla="*/ 0 w 57"/>
                <a:gd name="T9" fmla="*/ 56 h 66"/>
                <a:gd name="T10" fmla="*/ 0 w 57"/>
                <a:gd name="T11" fmla="*/ 46 h 66"/>
                <a:gd name="T12" fmla="*/ 10 w 57"/>
                <a:gd name="T13" fmla="*/ 42 h 66"/>
                <a:gd name="T14" fmla="*/ 14 w 57"/>
                <a:gd name="T15" fmla="*/ 1 h 66"/>
                <a:gd name="T16" fmla="*/ 16 w 57"/>
                <a:gd name="T17" fmla="*/ 1 h 66"/>
                <a:gd name="T18" fmla="*/ 17 w 57"/>
                <a:gd name="T19" fmla="*/ 1 h 66"/>
                <a:gd name="T20" fmla="*/ 27 w 57"/>
                <a:gd name="T21" fmla="*/ 33 h 66"/>
                <a:gd name="T22" fmla="*/ 11 w 57"/>
                <a:gd name="T23" fmla="*/ 39 h 66"/>
                <a:gd name="T24" fmla="*/ 9 w 57"/>
                <a:gd name="T25" fmla="*/ 1 h 66"/>
                <a:gd name="T26" fmla="*/ 1 w 57"/>
                <a:gd name="T27" fmla="*/ 33 h 66"/>
                <a:gd name="T28" fmla="*/ 0 w 57"/>
                <a:gd name="T29" fmla="*/ 34 h 66"/>
                <a:gd name="T30" fmla="*/ 10 w 57"/>
                <a:gd name="T31" fmla="*/ 40 h 66"/>
                <a:gd name="T32" fmla="*/ 0 w 57"/>
                <a:gd name="T33" fmla="*/ 65 h 66"/>
                <a:gd name="T34" fmla="*/ 27 w 57"/>
                <a:gd name="T35" fmla="*/ 66 h 66"/>
                <a:gd name="T36" fmla="*/ 0 w 57"/>
                <a:gd name="T37" fmla="*/ 62 h 66"/>
                <a:gd name="T38" fmla="*/ 57 w 57"/>
                <a:gd name="T39" fmla="*/ 33 h 66"/>
                <a:gd name="T40" fmla="*/ 48 w 57"/>
                <a:gd name="T41" fmla="*/ 25 h 66"/>
                <a:gd name="T42" fmla="*/ 46 w 57"/>
                <a:gd name="T43" fmla="*/ 1 h 66"/>
                <a:gd name="T44" fmla="*/ 47 w 57"/>
                <a:gd name="T45" fmla="*/ 40 h 66"/>
                <a:gd name="T46" fmla="*/ 57 w 57"/>
                <a:gd name="T47" fmla="*/ 34 h 66"/>
                <a:gd name="T48" fmla="*/ 43 w 57"/>
                <a:gd name="T49" fmla="*/ 39 h 66"/>
                <a:gd name="T50" fmla="*/ 42 w 57"/>
                <a:gd name="T51" fmla="*/ 1 h 66"/>
                <a:gd name="T52" fmla="*/ 40 w 57"/>
                <a:gd name="T53" fmla="*/ 1 h 66"/>
                <a:gd name="T54" fmla="*/ 30 w 57"/>
                <a:gd name="T55" fmla="*/ 43 h 66"/>
                <a:gd name="T56" fmla="*/ 30 w 57"/>
                <a:gd name="T57" fmla="*/ 46 h 66"/>
                <a:gd name="T58" fmla="*/ 30 w 57"/>
                <a:gd name="T59" fmla="*/ 56 h 66"/>
                <a:gd name="T60" fmla="*/ 30 w 57"/>
                <a:gd name="T61" fmla="*/ 60 h 66"/>
                <a:gd name="T62" fmla="*/ 57 w 57"/>
                <a:gd name="T63" fmla="*/ 59 h 66"/>
                <a:gd name="T64" fmla="*/ 57 w 57"/>
                <a:gd name="T65" fmla="*/ 46 h 66"/>
                <a:gd name="T66" fmla="*/ 57 w 57"/>
                <a:gd name="T67" fmla="*/ 42 h 66"/>
                <a:gd name="T68" fmla="*/ 43 w 57"/>
                <a:gd name="T69" fmla="*/ 39 h 66"/>
                <a:gd name="T70" fmla="*/ 56 w 57"/>
                <a:gd name="T71" fmla="*/ 66 h 66"/>
                <a:gd name="T72" fmla="*/ 57 w 57"/>
                <a:gd name="T73" fmla="*/ 62 h 66"/>
                <a:gd name="T74" fmla="*/ 30 w 5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6">
                  <a:moveTo>
                    <a:pt x="27" y="42"/>
                  </a:moveTo>
                  <a:cubicBezTo>
                    <a:pt x="27" y="42"/>
                    <a:pt x="27" y="42"/>
                    <a:pt x="27" y="42"/>
                  </a:cubicBezTo>
                  <a:cubicBezTo>
                    <a:pt x="27" y="46"/>
                    <a:pt x="27" y="46"/>
                    <a:pt x="27" y="46"/>
                  </a:cubicBezTo>
                  <a:cubicBezTo>
                    <a:pt x="27" y="46"/>
                    <a:pt x="27" y="46"/>
                    <a:pt x="27" y="46"/>
                  </a:cubicBezTo>
                  <a:cubicBezTo>
                    <a:pt x="27" y="56"/>
                    <a:pt x="27" y="56"/>
                    <a:pt x="27" y="56"/>
                  </a:cubicBezTo>
                  <a:cubicBezTo>
                    <a:pt x="27" y="59"/>
                    <a:pt x="27" y="59"/>
                    <a:pt x="27" y="59"/>
                  </a:cubicBezTo>
                  <a:cubicBezTo>
                    <a:pt x="27" y="60"/>
                    <a:pt x="27" y="60"/>
                    <a:pt x="27" y="60"/>
                  </a:cubicBezTo>
                  <a:cubicBezTo>
                    <a:pt x="0" y="60"/>
                    <a:pt x="0" y="60"/>
                    <a:pt x="0" y="60"/>
                  </a:cubicBezTo>
                  <a:cubicBezTo>
                    <a:pt x="0" y="59"/>
                    <a:pt x="0" y="59"/>
                    <a:pt x="0" y="59"/>
                  </a:cubicBezTo>
                  <a:cubicBezTo>
                    <a:pt x="0" y="56"/>
                    <a:pt x="0" y="56"/>
                    <a:pt x="0" y="56"/>
                  </a:cubicBezTo>
                  <a:cubicBezTo>
                    <a:pt x="0" y="46"/>
                    <a:pt x="0" y="46"/>
                    <a:pt x="0" y="46"/>
                  </a:cubicBezTo>
                  <a:cubicBezTo>
                    <a:pt x="0" y="46"/>
                    <a:pt x="0" y="46"/>
                    <a:pt x="0" y="46"/>
                  </a:cubicBezTo>
                  <a:cubicBezTo>
                    <a:pt x="0" y="42"/>
                    <a:pt x="0" y="42"/>
                    <a:pt x="0" y="42"/>
                  </a:cubicBezTo>
                  <a:cubicBezTo>
                    <a:pt x="10" y="42"/>
                    <a:pt x="10" y="42"/>
                    <a:pt x="10" y="42"/>
                  </a:cubicBezTo>
                  <a:cubicBezTo>
                    <a:pt x="12" y="42"/>
                    <a:pt x="14" y="41"/>
                    <a:pt x="14" y="39"/>
                  </a:cubicBezTo>
                  <a:cubicBezTo>
                    <a:pt x="14" y="1"/>
                    <a:pt x="14" y="1"/>
                    <a:pt x="14" y="1"/>
                  </a:cubicBezTo>
                  <a:cubicBezTo>
                    <a:pt x="15" y="1"/>
                    <a:pt x="15" y="1"/>
                    <a:pt x="15" y="1"/>
                  </a:cubicBezTo>
                  <a:cubicBezTo>
                    <a:pt x="16" y="0"/>
                    <a:pt x="16" y="1"/>
                    <a:pt x="16" y="1"/>
                  </a:cubicBezTo>
                  <a:cubicBezTo>
                    <a:pt x="17" y="1"/>
                    <a:pt x="17" y="1"/>
                    <a:pt x="17" y="1"/>
                  </a:cubicBezTo>
                  <a:cubicBezTo>
                    <a:pt x="17" y="1"/>
                    <a:pt x="17" y="1"/>
                    <a:pt x="17" y="1"/>
                  </a:cubicBezTo>
                  <a:cubicBezTo>
                    <a:pt x="17" y="1"/>
                    <a:pt x="17" y="1"/>
                    <a:pt x="17" y="1"/>
                  </a:cubicBezTo>
                  <a:cubicBezTo>
                    <a:pt x="27" y="33"/>
                    <a:pt x="27" y="33"/>
                    <a:pt x="27" y="33"/>
                  </a:cubicBezTo>
                  <a:lnTo>
                    <a:pt x="27" y="42"/>
                  </a:lnTo>
                  <a:close/>
                  <a:moveTo>
                    <a:pt x="11" y="39"/>
                  </a:moveTo>
                  <a:cubicBezTo>
                    <a:pt x="11" y="1"/>
                    <a:pt x="11" y="1"/>
                    <a:pt x="11" y="1"/>
                  </a:cubicBezTo>
                  <a:cubicBezTo>
                    <a:pt x="9" y="1"/>
                    <a:pt x="9" y="1"/>
                    <a:pt x="9" y="1"/>
                  </a:cubicBezTo>
                  <a:cubicBezTo>
                    <a:pt x="9" y="25"/>
                    <a:pt x="9" y="25"/>
                    <a:pt x="9" y="25"/>
                  </a:cubicBezTo>
                  <a:cubicBezTo>
                    <a:pt x="9" y="29"/>
                    <a:pt x="6" y="33"/>
                    <a:pt x="1" y="33"/>
                  </a:cubicBezTo>
                  <a:cubicBezTo>
                    <a:pt x="1" y="33"/>
                    <a:pt x="1" y="33"/>
                    <a:pt x="0" y="33"/>
                  </a:cubicBezTo>
                  <a:cubicBezTo>
                    <a:pt x="0" y="34"/>
                    <a:pt x="0" y="34"/>
                    <a:pt x="0" y="34"/>
                  </a:cubicBezTo>
                  <a:cubicBezTo>
                    <a:pt x="0" y="40"/>
                    <a:pt x="0" y="40"/>
                    <a:pt x="0" y="40"/>
                  </a:cubicBezTo>
                  <a:cubicBezTo>
                    <a:pt x="10" y="40"/>
                    <a:pt x="10" y="40"/>
                    <a:pt x="10" y="40"/>
                  </a:cubicBezTo>
                  <a:cubicBezTo>
                    <a:pt x="11" y="40"/>
                    <a:pt x="11" y="40"/>
                    <a:pt x="11" y="39"/>
                  </a:cubicBezTo>
                  <a:moveTo>
                    <a:pt x="0" y="65"/>
                  </a:moveTo>
                  <a:cubicBezTo>
                    <a:pt x="0" y="65"/>
                    <a:pt x="1" y="66"/>
                    <a:pt x="1" y="66"/>
                  </a:cubicBezTo>
                  <a:cubicBezTo>
                    <a:pt x="27" y="66"/>
                    <a:pt x="27" y="66"/>
                    <a:pt x="27" y="66"/>
                  </a:cubicBezTo>
                  <a:cubicBezTo>
                    <a:pt x="27" y="62"/>
                    <a:pt x="27" y="62"/>
                    <a:pt x="27" y="62"/>
                  </a:cubicBezTo>
                  <a:cubicBezTo>
                    <a:pt x="0" y="62"/>
                    <a:pt x="0" y="62"/>
                    <a:pt x="0" y="62"/>
                  </a:cubicBezTo>
                  <a:lnTo>
                    <a:pt x="0" y="65"/>
                  </a:lnTo>
                  <a:close/>
                  <a:moveTo>
                    <a:pt x="57" y="33"/>
                  </a:moveTo>
                  <a:cubicBezTo>
                    <a:pt x="56" y="33"/>
                    <a:pt x="56" y="33"/>
                    <a:pt x="56" y="33"/>
                  </a:cubicBezTo>
                  <a:cubicBezTo>
                    <a:pt x="51" y="33"/>
                    <a:pt x="48" y="29"/>
                    <a:pt x="48" y="25"/>
                  </a:cubicBezTo>
                  <a:cubicBezTo>
                    <a:pt x="48" y="1"/>
                    <a:pt x="48" y="1"/>
                    <a:pt x="48" y="1"/>
                  </a:cubicBezTo>
                  <a:cubicBezTo>
                    <a:pt x="46" y="1"/>
                    <a:pt x="46" y="1"/>
                    <a:pt x="46" y="1"/>
                  </a:cubicBezTo>
                  <a:cubicBezTo>
                    <a:pt x="46" y="39"/>
                    <a:pt x="46" y="39"/>
                    <a:pt x="46" y="39"/>
                  </a:cubicBezTo>
                  <a:cubicBezTo>
                    <a:pt x="46" y="40"/>
                    <a:pt x="46" y="40"/>
                    <a:pt x="47" y="40"/>
                  </a:cubicBezTo>
                  <a:cubicBezTo>
                    <a:pt x="57" y="40"/>
                    <a:pt x="57" y="40"/>
                    <a:pt x="57" y="40"/>
                  </a:cubicBezTo>
                  <a:cubicBezTo>
                    <a:pt x="57" y="34"/>
                    <a:pt x="57" y="34"/>
                    <a:pt x="57" y="34"/>
                  </a:cubicBezTo>
                  <a:cubicBezTo>
                    <a:pt x="57" y="34"/>
                    <a:pt x="57" y="34"/>
                    <a:pt x="57" y="33"/>
                  </a:cubicBezTo>
                  <a:moveTo>
                    <a:pt x="43" y="39"/>
                  </a:moveTo>
                  <a:cubicBezTo>
                    <a:pt x="43" y="1"/>
                    <a:pt x="43" y="1"/>
                    <a:pt x="43" y="1"/>
                  </a:cubicBezTo>
                  <a:cubicBezTo>
                    <a:pt x="42" y="1"/>
                    <a:pt x="42" y="1"/>
                    <a:pt x="42" y="1"/>
                  </a:cubicBezTo>
                  <a:cubicBezTo>
                    <a:pt x="41" y="0"/>
                    <a:pt x="41" y="1"/>
                    <a:pt x="41" y="1"/>
                  </a:cubicBezTo>
                  <a:cubicBezTo>
                    <a:pt x="40" y="1"/>
                    <a:pt x="40" y="1"/>
                    <a:pt x="40" y="1"/>
                  </a:cubicBezTo>
                  <a:cubicBezTo>
                    <a:pt x="30" y="33"/>
                    <a:pt x="30" y="33"/>
                    <a:pt x="30" y="33"/>
                  </a:cubicBezTo>
                  <a:cubicBezTo>
                    <a:pt x="30" y="43"/>
                    <a:pt x="30" y="43"/>
                    <a:pt x="30" y="43"/>
                  </a:cubicBezTo>
                  <a:cubicBezTo>
                    <a:pt x="30" y="43"/>
                    <a:pt x="30" y="43"/>
                    <a:pt x="30" y="43"/>
                  </a:cubicBezTo>
                  <a:cubicBezTo>
                    <a:pt x="30" y="46"/>
                    <a:pt x="30" y="46"/>
                    <a:pt x="30" y="46"/>
                  </a:cubicBezTo>
                  <a:cubicBezTo>
                    <a:pt x="30" y="46"/>
                    <a:pt x="30" y="46"/>
                    <a:pt x="30" y="46"/>
                  </a:cubicBezTo>
                  <a:cubicBezTo>
                    <a:pt x="30" y="56"/>
                    <a:pt x="30" y="56"/>
                    <a:pt x="30" y="56"/>
                  </a:cubicBezTo>
                  <a:cubicBezTo>
                    <a:pt x="30" y="59"/>
                    <a:pt x="30" y="59"/>
                    <a:pt x="30" y="59"/>
                  </a:cubicBezTo>
                  <a:cubicBezTo>
                    <a:pt x="30" y="60"/>
                    <a:pt x="30" y="60"/>
                    <a:pt x="30" y="60"/>
                  </a:cubicBezTo>
                  <a:cubicBezTo>
                    <a:pt x="57" y="60"/>
                    <a:pt x="57" y="60"/>
                    <a:pt x="57" y="60"/>
                  </a:cubicBezTo>
                  <a:cubicBezTo>
                    <a:pt x="57" y="59"/>
                    <a:pt x="57" y="59"/>
                    <a:pt x="57" y="59"/>
                  </a:cubicBezTo>
                  <a:cubicBezTo>
                    <a:pt x="57" y="56"/>
                    <a:pt x="57" y="56"/>
                    <a:pt x="57" y="56"/>
                  </a:cubicBezTo>
                  <a:cubicBezTo>
                    <a:pt x="57" y="46"/>
                    <a:pt x="57" y="46"/>
                    <a:pt x="57" y="46"/>
                  </a:cubicBezTo>
                  <a:cubicBezTo>
                    <a:pt x="57" y="46"/>
                    <a:pt x="57" y="46"/>
                    <a:pt x="57" y="46"/>
                  </a:cubicBezTo>
                  <a:cubicBezTo>
                    <a:pt x="57" y="42"/>
                    <a:pt x="57" y="42"/>
                    <a:pt x="57" y="42"/>
                  </a:cubicBezTo>
                  <a:cubicBezTo>
                    <a:pt x="47" y="42"/>
                    <a:pt x="47" y="42"/>
                    <a:pt x="47" y="42"/>
                  </a:cubicBezTo>
                  <a:cubicBezTo>
                    <a:pt x="45" y="42"/>
                    <a:pt x="43" y="41"/>
                    <a:pt x="43" y="39"/>
                  </a:cubicBezTo>
                  <a:moveTo>
                    <a:pt x="30" y="66"/>
                  </a:moveTo>
                  <a:cubicBezTo>
                    <a:pt x="56" y="66"/>
                    <a:pt x="56" y="66"/>
                    <a:pt x="56" y="66"/>
                  </a:cubicBezTo>
                  <a:cubicBezTo>
                    <a:pt x="56" y="66"/>
                    <a:pt x="57" y="65"/>
                    <a:pt x="57" y="65"/>
                  </a:cubicBezTo>
                  <a:cubicBezTo>
                    <a:pt x="57" y="62"/>
                    <a:pt x="57" y="62"/>
                    <a:pt x="57" y="62"/>
                  </a:cubicBezTo>
                  <a:cubicBezTo>
                    <a:pt x="30" y="62"/>
                    <a:pt x="30" y="62"/>
                    <a:pt x="30" y="62"/>
                  </a:cubicBezTo>
                  <a:lnTo>
                    <a:pt x="30" y="66"/>
                  </a:lnTo>
                  <a:close/>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sp>
          <p:nvSpPr>
            <p:cNvPr id="409" name="Freeform 25">
              <a:extLst>
                <a:ext uri="{FF2B5EF4-FFF2-40B4-BE49-F238E27FC236}">
                  <a16:creationId xmlns:a16="http://schemas.microsoft.com/office/drawing/2014/main" id="{5409240D-708D-4818-9530-9144B8E4C0EA}"/>
                </a:ext>
              </a:extLst>
            </p:cNvPr>
            <p:cNvSpPr>
              <a:spLocks/>
            </p:cNvSpPr>
            <p:nvPr userDrawn="1"/>
          </p:nvSpPr>
          <p:spPr bwMode="auto">
            <a:xfrm>
              <a:off x="10472738" y="3962401"/>
              <a:ext cx="280988" cy="128588"/>
            </a:xfrm>
            <a:custGeom>
              <a:avLst/>
              <a:gdLst>
                <a:gd name="T0" fmla="*/ 2 w 59"/>
                <a:gd name="T1" fmla="*/ 27 h 27"/>
                <a:gd name="T2" fmla="*/ 2 w 59"/>
                <a:gd name="T3" fmla="*/ 27 h 27"/>
                <a:gd name="T4" fmla="*/ 3 w 59"/>
                <a:gd name="T5" fmla="*/ 27 h 27"/>
                <a:gd name="T6" fmla="*/ 56 w 59"/>
                <a:gd name="T7" fmla="*/ 27 h 27"/>
                <a:gd name="T8" fmla="*/ 57 w 59"/>
                <a:gd name="T9" fmla="*/ 27 h 27"/>
                <a:gd name="T10" fmla="*/ 57 w 59"/>
                <a:gd name="T11" fmla="*/ 27 h 27"/>
                <a:gd name="T12" fmla="*/ 59 w 59"/>
                <a:gd name="T13" fmla="*/ 24 h 27"/>
                <a:gd name="T14" fmla="*/ 56 w 59"/>
                <a:gd name="T15" fmla="*/ 22 h 27"/>
                <a:gd name="T16" fmla="*/ 56 w 59"/>
                <a:gd name="T17" fmla="*/ 22 h 27"/>
                <a:gd name="T18" fmla="*/ 41 w 59"/>
                <a:gd name="T19" fmla="*/ 2 h 27"/>
                <a:gd name="T20" fmla="*/ 41 w 59"/>
                <a:gd name="T21" fmla="*/ 3 h 27"/>
                <a:gd name="T22" fmla="*/ 38 w 59"/>
                <a:gd name="T23" fmla="*/ 6 h 27"/>
                <a:gd name="T24" fmla="*/ 35 w 59"/>
                <a:gd name="T25" fmla="*/ 3 h 27"/>
                <a:gd name="T26" fmla="*/ 35 w 59"/>
                <a:gd name="T27" fmla="*/ 0 h 27"/>
                <a:gd name="T28" fmla="*/ 32 w 59"/>
                <a:gd name="T29" fmla="*/ 0 h 27"/>
                <a:gd name="T30" fmla="*/ 32 w 59"/>
                <a:gd name="T31" fmla="*/ 2 h 27"/>
                <a:gd name="T32" fmla="*/ 30 w 59"/>
                <a:gd name="T33" fmla="*/ 5 h 27"/>
                <a:gd name="T34" fmla="*/ 27 w 59"/>
                <a:gd name="T35" fmla="*/ 2 h 27"/>
                <a:gd name="T36" fmla="*/ 27 w 59"/>
                <a:gd name="T37" fmla="*/ 0 h 27"/>
                <a:gd name="T38" fmla="*/ 23 w 59"/>
                <a:gd name="T39" fmla="*/ 1 h 27"/>
                <a:gd name="T40" fmla="*/ 23 w 59"/>
                <a:gd name="T41" fmla="*/ 3 h 27"/>
                <a:gd name="T42" fmla="*/ 21 w 59"/>
                <a:gd name="T43" fmla="*/ 6 h 27"/>
                <a:gd name="T44" fmla="*/ 18 w 59"/>
                <a:gd name="T45" fmla="*/ 3 h 27"/>
                <a:gd name="T46" fmla="*/ 18 w 59"/>
                <a:gd name="T47" fmla="*/ 3 h 27"/>
                <a:gd name="T48" fmla="*/ 3 w 59"/>
                <a:gd name="T49" fmla="*/ 22 h 27"/>
                <a:gd name="T50" fmla="*/ 3 w 59"/>
                <a:gd name="T51" fmla="*/ 22 h 27"/>
                <a:gd name="T52" fmla="*/ 0 w 59"/>
                <a:gd name="T53" fmla="*/ 24 h 27"/>
                <a:gd name="T54" fmla="*/ 2 w 59"/>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27">
                  <a:moveTo>
                    <a:pt x="2" y="27"/>
                  </a:moveTo>
                  <a:cubicBezTo>
                    <a:pt x="2" y="27"/>
                    <a:pt x="2" y="27"/>
                    <a:pt x="2" y="27"/>
                  </a:cubicBezTo>
                  <a:cubicBezTo>
                    <a:pt x="3" y="27"/>
                    <a:pt x="3" y="27"/>
                    <a:pt x="3" y="27"/>
                  </a:cubicBezTo>
                  <a:cubicBezTo>
                    <a:pt x="56" y="27"/>
                    <a:pt x="56" y="27"/>
                    <a:pt x="56" y="27"/>
                  </a:cubicBezTo>
                  <a:cubicBezTo>
                    <a:pt x="57" y="27"/>
                    <a:pt x="57" y="27"/>
                    <a:pt x="57" y="27"/>
                  </a:cubicBezTo>
                  <a:cubicBezTo>
                    <a:pt x="57" y="27"/>
                    <a:pt x="57" y="27"/>
                    <a:pt x="57" y="27"/>
                  </a:cubicBezTo>
                  <a:cubicBezTo>
                    <a:pt x="58" y="27"/>
                    <a:pt x="59" y="26"/>
                    <a:pt x="59" y="24"/>
                  </a:cubicBezTo>
                  <a:cubicBezTo>
                    <a:pt x="59" y="23"/>
                    <a:pt x="58" y="22"/>
                    <a:pt x="56" y="22"/>
                  </a:cubicBezTo>
                  <a:cubicBezTo>
                    <a:pt x="56" y="22"/>
                    <a:pt x="56" y="22"/>
                    <a:pt x="56" y="22"/>
                  </a:cubicBezTo>
                  <a:cubicBezTo>
                    <a:pt x="55" y="13"/>
                    <a:pt x="49" y="6"/>
                    <a:pt x="41" y="2"/>
                  </a:cubicBezTo>
                  <a:cubicBezTo>
                    <a:pt x="41" y="3"/>
                    <a:pt x="41" y="3"/>
                    <a:pt x="41" y="3"/>
                  </a:cubicBezTo>
                  <a:cubicBezTo>
                    <a:pt x="41" y="5"/>
                    <a:pt x="40" y="6"/>
                    <a:pt x="38" y="6"/>
                  </a:cubicBezTo>
                  <a:cubicBezTo>
                    <a:pt x="37" y="6"/>
                    <a:pt x="35" y="5"/>
                    <a:pt x="35" y="3"/>
                  </a:cubicBezTo>
                  <a:cubicBezTo>
                    <a:pt x="35" y="0"/>
                    <a:pt x="35" y="0"/>
                    <a:pt x="35" y="0"/>
                  </a:cubicBezTo>
                  <a:cubicBezTo>
                    <a:pt x="34" y="0"/>
                    <a:pt x="33" y="0"/>
                    <a:pt x="32" y="0"/>
                  </a:cubicBezTo>
                  <a:cubicBezTo>
                    <a:pt x="32" y="2"/>
                    <a:pt x="32" y="2"/>
                    <a:pt x="32" y="2"/>
                  </a:cubicBezTo>
                  <a:cubicBezTo>
                    <a:pt x="32" y="4"/>
                    <a:pt x="31" y="5"/>
                    <a:pt x="30" y="5"/>
                  </a:cubicBezTo>
                  <a:cubicBezTo>
                    <a:pt x="28" y="5"/>
                    <a:pt x="27" y="4"/>
                    <a:pt x="27" y="2"/>
                  </a:cubicBezTo>
                  <a:cubicBezTo>
                    <a:pt x="27" y="0"/>
                    <a:pt x="27" y="0"/>
                    <a:pt x="27" y="0"/>
                  </a:cubicBezTo>
                  <a:cubicBezTo>
                    <a:pt x="26" y="0"/>
                    <a:pt x="25" y="0"/>
                    <a:pt x="23" y="1"/>
                  </a:cubicBezTo>
                  <a:cubicBezTo>
                    <a:pt x="23" y="3"/>
                    <a:pt x="23" y="3"/>
                    <a:pt x="23" y="3"/>
                  </a:cubicBezTo>
                  <a:cubicBezTo>
                    <a:pt x="23" y="5"/>
                    <a:pt x="22" y="6"/>
                    <a:pt x="21" y="6"/>
                  </a:cubicBezTo>
                  <a:cubicBezTo>
                    <a:pt x="19" y="6"/>
                    <a:pt x="18" y="5"/>
                    <a:pt x="18" y="3"/>
                  </a:cubicBezTo>
                  <a:cubicBezTo>
                    <a:pt x="18" y="3"/>
                    <a:pt x="18" y="3"/>
                    <a:pt x="18" y="3"/>
                  </a:cubicBezTo>
                  <a:cubicBezTo>
                    <a:pt x="10" y="6"/>
                    <a:pt x="5" y="13"/>
                    <a:pt x="3" y="22"/>
                  </a:cubicBezTo>
                  <a:cubicBezTo>
                    <a:pt x="3" y="22"/>
                    <a:pt x="3" y="22"/>
                    <a:pt x="3" y="22"/>
                  </a:cubicBezTo>
                  <a:cubicBezTo>
                    <a:pt x="1" y="22"/>
                    <a:pt x="0" y="23"/>
                    <a:pt x="0" y="24"/>
                  </a:cubicBezTo>
                  <a:cubicBezTo>
                    <a:pt x="0" y="26"/>
                    <a:pt x="1" y="27"/>
                    <a:pt x="2" y="27"/>
                  </a:cubicBezTo>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116" noProof="0" dirty="0"/>
            </a:p>
          </p:txBody>
        </p:sp>
      </p:grpSp>
      <p:sp>
        <p:nvSpPr>
          <p:cNvPr id="410" name="TextBox 16">
            <a:extLst>
              <a:ext uri="{FF2B5EF4-FFF2-40B4-BE49-F238E27FC236}">
                <a16:creationId xmlns:a16="http://schemas.microsoft.com/office/drawing/2014/main" id="{7EE21D2D-6F16-465E-B38D-C1A5206091CF}"/>
              </a:ext>
            </a:extLst>
          </p:cNvPr>
          <p:cNvSpPr txBox="1"/>
          <p:nvPr userDrawn="1"/>
        </p:nvSpPr>
        <p:spPr>
          <a:xfrm>
            <a:off x="9741213" y="5239521"/>
            <a:ext cx="1792224" cy="792001"/>
          </a:xfrm>
          <a:prstGeom prst="rect">
            <a:avLst/>
          </a:prstGeom>
          <a:noFill/>
        </p:spPr>
        <p:txBody>
          <a:bodyPr wrap="square" lIns="35992" tIns="89980" rIns="35992" bIns="89980" rtlCol="0" anchor="t">
            <a:noAutofit/>
          </a:bodyPr>
          <a:lstStyle/>
          <a:p>
            <a:pPr algn="ctr"/>
            <a:r>
              <a:rPr lang="nl-NL" sz="1200" b="1" kern="1200" noProof="0" dirty="0">
                <a:solidFill>
                  <a:schemeClr val="tx1"/>
                </a:solidFill>
                <a:effectLst/>
                <a:latin typeface="+mn-lt"/>
                <a:ea typeface="+mn-ea"/>
                <a:cs typeface="+mn-cs"/>
              </a:rPr>
              <a:t>Volg aanwijzingen bedrijfshulpverlener</a:t>
            </a:r>
            <a:endParaRPr lang="nl-NL" sz="1200" kern="1200" noProof="0" dirty="0">
              <a:solidFill>
                <a:schemeClr val="tx1"/>
              </a:solidFill>
              <a:effectLst/>
              <a:latin typeface="+mn-lt"/>
              <a:ea typeface="+mn-ea"/>
              <a:cs typeface="+mn-cs"/>
            </a:endParaRPr>
          </a:p>
        </p:txBody>
      </p:sp>
      <p:sp>
        <p:nvSpPr>
          <p:cNvPr id="7" name="Tijdelijke aanduiding voor dianummer 6"/>
          <p:cNvSpPr>
            <a:spLocks noGrp="1"/>
          </p:cNvSpPr>
          <p:nvPr>
            <p:ph type="sldNum" sz="quarter" idx="10"/>
          </p:nvPr>
        </p:nvSpPr>
        <p:spPr/>
        <p:txBody>
          <a:bodyPr/>
          <a:lstStyle/>
          <a:p>
            <a:fld id="{867EBCD7-B3E8-48AD-AAAF-CE129139BC6F}" type="slidenum">
              <a:rPr lang="nl-NL" smtClean="0"/>
              <a:pPr/>
              <a:t>‹nr.›</a:t>
            </a:fld>
            <a:endParaRPr lang="nl-NL" b="0" dirty="0"/>
          </a:p>
        </p:txBody>
      </p:sp>
      <p:sp>
        <p:nvSpPr>
          <p:cNvPr id="336"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sz="1000" b="1" i="0">
                <a:solidFill>
                  <a:srgbClr val="4B5253"/>
                </a:solidFill>
                <a:latin typeface="Arial" panose="020B0604020202020204" pitchFamily="34" charset="0"/>
              </a:rPr>
              <a:t>C1 - Publieke Informatie</a:t>
            </a:r>
            <a:endParaRPr lang="nl-NL" sz="1000" b="1" i="0" dirty="0">
              <a:solidFill>
                <a:srgbClr val="4B5253"/>
              </a:solidFill>
              <a:latin typeface="Arial" panose="020B0604020202020204" pitchFamily="34" charset="0"/>
            </a:endParaRPr>
          </a:p>
        </p:txBody>
      </p:sp>
      <p:sp>
        <p:nvSpPr>
          <p:cNvPr id="338"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a:t>7 november 2023</a:t>
            </a:r>
            <a:endParaRPr lang="nl-NL" b="0" dirty="0"/>
          </a:p>
        </p:txBody>
      </p:sp>
    </p:spTree>
    <p:extLst>
      <p:ext uri="{BB962C8B-B14F-4D97-AF65-F5344CB8AC3E}">
        <p14:creationId xmlns:p14="http://schemas.microsoft.com/office/powerpoint/2010/main" val="2414562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 moment of safety – EN">
    <p:bg>
      <p:bgPr>
        <a:solidFill>
          <a:schemeClr val="bg1"/>
        </a:solidFill>
        <a:effectLst/>
      </p:bgPr>
    </p:bg>
    <p:spTree>
      <p:nvGrpSpPr>
        <p:cNvPr id="1" name=""/>
        <p:cNvGrpSpPr/>
        <p:nvPr/>
      </p:nvGrpSpPr>
      <p:grpSpPr>
        <a:xfrm>
          <a:off x="0" y="0"/>
          <a:ext cx="0" cy="0"/>
          <a:chOff x="0" y="0"/>
          <a:chExt cx="0" cy="0"/>
        </a:xfrm>
      </p:grpSpPr>
      <p:sp>
        <p:nvSpPr>
          <p:cNvPr id="339" name="Vrije vorm 338">
            <a:extLst>
              <a:ext uri="{FF2B5EF4-FFF2-40B4-BE49-F238E27FC236}">
                <a16:creationId xmlns:a16="http://schemas.microsoft.com/office/drawing/2014/main" id="{1AE144A2-56E7-0847-BDB2-E98F69D93B18}"/>
              </a:ext>
            </a:extLst>
          </p:cNvPr>
          <p:cNvSpPr/>
          <p:nvPr userDrawn="1"/>
        </p:nvSpPr>
        <p:spPr>
          <a:xfrm>
            <a:off x="0" y="161"/>
            <a:ext cx="12192000" cy="6058829"/>
          </a:xfrm>
          <a:custGeom>
            <a:avLst/>
            <a:gdLst>
              <a:gd name="connsiteX0" fmla="*/ 0 w 12192000"/>
              <a:gd name="connsiteY0" fmla="*/ 0 h 6058829"/>
              <a:gd name="connsiteX1" fmla="*/ 12192000 w 12192000"/>
              <a:gd name="connsiteY1" fmla="*/ 0 h 6058829"/>
              <a:gd name="connsiteX2" fmla="*/ 12192000 w 12192000"/>
              <a:gd name="connsiteY2" fmla="*/ 5887378 h 6058829"/>
              <a:gd name="connsiteX3" fmla="*/ 11813856 w 12192000"/>
              <a:gd name="connsiteY3" fmla="*/ 6058829 h 6058829"/>
              <a:gd name="connsiteX4" fmla="*/ 0 w 12192000"/>
              <a:gd name="connsiteY4" fmla="*/ 6058829 h 605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58829">
                <a:moveTo>
                  <a:pt x="0" y="0"/>
                </a:moveTo>
                <a:lnTo>
                  <a:pt x="12192000" y="0"/>
                </a:lnTo>
                <a:lnTo>
                  <a:pt x="12192000" y="5887378"/>
                </a:lnTo>
                <a:lnTo>
                  <a:pt x="11813856" y="6058829"/>
                </a:lnTo>
                <a:lnTo>
                  <a:pt x="0" y="6058829"/>
                </a:lnTo>
                <a:close/>
              </a:path>
            </a:pathLst>
          </a:custGeom>
          <a:solidFill>
            <a:srgbClr val="D2E6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grpSp>
        <p:nvGrpSpPr>
          <p:cNvPr id="337" name="Groep 336">
            <a:extLst>
              <a:ext uri="{FF2B5EF4-FFF2-40B4-BE49-F238E27FC236}">
                <a16:creationId xmlns:a16="http://schemas.microsoft.com/office/drawing/2014/main" id="{272709AC-6499-5C4A-AE3C-EFC1261B8C09}"/>
              </a:ext>
            </a:extLst>
          </p:cNvPr>
          <p:cNvGrpSpPr/>
          <p:nvPr userDrawn="1"/>
        </p:nvGrpSpPr>
        <p:grpSpPr>
          <a:xfrm>
            <a:off x="329951" y="96343"/>
            <a:ext cx="11575154" cy="5826059"/>
            <a:chOff x="329951" y="96343"/>
            <a:chExt cx="11575154" cy="5826059"/>
          </a:xfrm>
        </p:grpSpPr>
        <p:sp>
          <p:nvSpPr>
            <p:cNvPr id="24" name="Rechthoek 23">
              <a:extLst>
                <a:ext uri="{FF2B5EF4-FFF2-40B4-BE49-F238E27FC236}">
                  <a16:creationId xmlns:a16="http://schemas.microsoft.com/office/drawing/2014/main" id="{163141D3-FC3C-F144-A4C0-F65A3B749D61}"/>
                </a:ext>
              </a:extLst>
            </p:cNvPr>
            <p:cNvSpPr/>
            <p:nvPr userDrawn="1"/>
          </p:nvSpPr>
          <p:spPr>
            <a:xfrm>
              <a:off x="32995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Rechthoek 24">
              <a:extLst>
                <a:ext uri="{FF2B5EF4-FFF2-40B4-BE49-F238E27FC236}">
                  <a16:creationId xmlns:a16="http://schemas.microsoft.com/office/drawing/2014/main" id="{05E9D430-E98D-FB41-9DFC-5FA9AB34170C}"/>
                </a:ext>
              </a:extLst>
            </p:cNvPr>
            <p:cNvSpPr/>
            <p:nvPr userDrawn="1"/>
          </p:nvSpPr>
          <p:spPr>
            <a:xfrm>
              <a:off x="32995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Rechthoek 25">
              <a:extLst>
                <a:ext uri="{FF2B5EF4-FFF2-40B4-BE49-F238E27FC236}">
                  <a16:creationId xmlns:a16="http://schemas.microsoft.com/office/drawing/2014/main" id="{F43ADCCE-3D24-A74A-BDDC-A4F065076A70}"/>
                </a:ext>
              </a:extLst>
            </p:cNvPr>
            <p:cNvSpPr/>
            <p:nvPr userDrawn="1"/>
          </p:nvSpPr>
          <p:spPr>
            <a:xfrm>
              <a:off x="285451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Rechthoek 26">
              <a:extLst>
                <a:ext uri="{FF2B5EF4-FFF2-40B4-BE49-F238E27FC236}">
                  <a16:creationId xmlns:a16="http://schemas.microsoft.com/office/drawing/2014/main" id="{903E1EBD-0C75-B346-8730-3536D7FD86BF}"/>
                </a:ext>
              </a:extLst>
            </p:cNvPr>
            <p:cNvSpPr/>
            <p:nvPr userDrawn="1"/>
          </p:nvSpPr>
          <p:spPr>
            <a:xfrm>
              <a:off x="3214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Rechthoek 27">
              <a:extLst>
                <a:ext uri="{FF2B5EF4-FFF2-40B4-BE49-F238E27FC236}">
                  <a16:creationId xmlns:a16="http://schemas.microsoft.com/office/drawing/2014/main" id="{D53F4434-4F41-084E-A279-66D06070700F}"/>
                </a:ext>
              </a:extLst>
            </p:cNvPr>
            <p:cNvSpPr/>
            <p:nvPr userDrawn="1"/>
          </p:nvSpPr>
          <p:spPr>
            <a:xfrm>
              <a:off x="249328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Rechthoek 28">
              <a:extLst>
                <a:ext uri="{FF2B5EF4-FFF2-40B4-BE49-F238E27FC236}">
                  <a16:creationId xmlns:a16="http://schemas.microsoft.com/office/drawing/2014/main" id="{D61B622F-A3D5-CE42-8EEA-870260BC91B1}"/>
                </a:ext>
              </a:extLst>
            </p:cNvPr>
            <p:cNvSpPr/>
            <p:nvPr userDrawn="1"/>
          </p:nvSpPr>
          <p:spPr>
            <a:xfrm>
              <a:off x="177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Rechthoek 29">
              <a:extLst>
                <a:ext uri="{FF2B5EF4-FFF2-40B4-BE49-F238E27FC236}">
                  <a16:creationId xmlns:a16="http://schemas.microsoft.com/office/drawing/2014/main" id="{5852AF2F-9B57-D94E-A125-0D32A32C0A0D}"/>
                </a:ext>
              </a:extLst>
            </p:cNvPr>
            <p:cNvSpPr/>
            <p:nvPr userDrawn="1"/>
          </p:nvSpPr>
          <p:spPr>
            <a:xfrm>
              <a:off x="213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hthoek 30">
              <a:extLst>
                <a:ext uri="{FF2B5EF4-FFF2-40B4-BE49-F238E27FC236}">
                  <a16:creationId xmlns:a16="http://schemas.microsoft.com/office/drawing/2014/main" id="{EF097089-294E-804A-A1FD-3BFEB104C364}"/>
                </a:ext>
              </a:extLst>
            </p:cNvPr>
            <p:cNvSpPr/>
            <p:nvPr userDrawn="1"/>
          </p:nvSpPr>
          <p:spPr>
            <a:xfrm>
              <a:off x="140958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2" name="Rechthoek 31">
              <a:extLst>
                <a:ext uri="{FF2B5EF4-FFF2-40B4-BE49-F238E27FC236}">
                  <a16:creationId xmlns:a16="http://schemas.microsoft.com/office/drawing/2014/main" id="{8A1BCE83-3631-FA47-8832-C881A56CA072}"/>
                </a:ext>
              </a:extLst>
            </p:cNvPr>
            <p:cNvSpPr/>
            <p:nvPr userDrawn="1"/>
          </p:nvSpPr>
          <p:spPr>
            <a:xfrm>
              <a:off x="69118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3" name="Rechthoek 32">
              <a:extLst>
                <a:ext uri="{FF2B5EF4-FFF2-40B4-BE49-F238E27FC236}">
                  <a16:creationId xmlns:a16="http://schemas.microsoft.com/office/drawing/2014/main" id="{867C3A7B-7D33-604C-9DAC-C110ABC7D460}"/>
                </a:ext>
              </a:extLst>
            </p:cNvPr>
            <p:cNvSpPr/>
            <p:nvPr userDrawn="1"/>
          </p:nvSpPr>
          <p:spPr>
            <a:xfrm>
              <a:off x="105241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4" name="Rechthoek 33">
              <a:extLst>
                <a:ext uri="{FF2B5EF4-FFF2-40B4-BE49-F238E27FC236}">
                  <a16:creationId xmlns:a16="http://schemas.microsoft.com/office/drawing/2014/main" id="{63A364C2-49CA-4242-AD34-F6B352289A7D}"/>
                </a:ext>
              </a:extLst>
            </p:cNvPr>
            <p:cNvSpPr/>
            <p:nvPr userDrawn="1"/>
          </p:nvSpPr>
          <p:spPr>
            <a:xfrm>
              <a:off x="32995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5" name="Rechthoek 34">
              <a:extLst>
                <a:ext uri="{FF2B5EF4-FFF2-40B4-BE49-F238E27FC236}">
                  <a16:creationId xmlns:a16="http://schemas.microsoft.com/office/drawing/2014/main" id="{0224041D-22CA-684D-9642-E5C38CB2C02F}"/>
                </a:ext>
              </a:extLst>
            </p:cNvPr>
            <p:cNvSpPr/>
            <p:nvPr userDrawn="1"/>
          </p:nvSpPr>
          <p:spPr>
            <a:xfrm>
              <a:off x="357406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6" name="Rechthoek 35">
              <a:extLst>
                <a:ext uri="{FF2B5EF4-FFF2-40B4-BE49-F238E27FC236}">
                  <a16:creationId xmlns:a16="http://schemas.microsoft.com/office/drawing/2014/main" id="{BC591C27-0F26-434F-9232-B3B49B6B602C}"/>
                </a:ext>
              </a:extLst>
            </p:cNvPr>
            <p:cNvSpPr/>
            <p:nvPr userDrawn="1"/>
          </p:nvSpPr>
          <p:spPr>
            <a:xfrm>
              <a:off x="3937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7" name="Rechthoek 36">
              <a:extLst>
                <a:ext uri="{FF2B5EF4-FFF2-40B4-BE49-F238E27FC236}">
                  <a16:creationId xmlns:a16="http://schemas.microsoft.com/office/drawing/2014/main" id="{685B2004-92A9-E147-873C-A793805A2B8F}"/>
                </a:ext>
              </a:extLst>
            </p:cNvPr>
            <p:cNvSpPr/>
            <p:nvPr userDrawn="1"/>
          </p:nvSpPr>
          <p:spPr>
            <a:xfrm>
              <a:off x="42970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8" name="Rechthoek 37">
              <a:extLst>
                <a:ext uri="{FF2B5EF4-FFF2-40B4-BE49-F238E27FC236}">
                  <a16:creationId xmlns:a16="http://schemas.microsoft.com/office/drawing/2014/main" id="{6F1825D7-BD95-C444-AF68-0564250C5D43}"/>
                </a:ext>
              </a:extLst>
            </p:cNvPr>
            <p:cNvSpPr/>
            <p:nvPr userDrawn="1"/>
          </p:nvSpPr>
          <p:spPr>
            <a:xfrm>
              <a:off x="46585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Rechthoek 38">
              <a:extLst>
                <a:ext uri="{FF2B5EF4-FFF2-40B4-BE49-F238E27FC236}">
                  <a16:creationId xmlns:a16="http://schemas.microsoft.com/office/drawing/2014/main" id="{8AAB4811-405B-0844-9130-D0653E27FCA6}"/>
                </a:ext>
              </a:extLst>
            </p:cNvPr>
            <p:cNvSpPr/>
            <p:nvPr userDrawn="1"/>
          </p:nvSpPr>
          <p:spPr>
            <a:xfrm>
              <a:off x="501847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0" name="Rechthoek 39">
              <a:extLst>
                <a:ext uri="{FF2B5EF4-FFF2-40B4-BE49-F238E27FC236}">
                  <a16:creationId xmlns:a16="http://schemas.microsoft.com/office/drawing/2014/main" id="{6AF8BD4E-36E4-834F-BD5F-637F301562AC}"/>
                </a:ext>
              </a:extLst>
            </p:cNvPr>
            <p:cNvSpPr/>
            <p:nvPr userDrawn="1"/>
          </p:nvSpPr>
          <p:spPr>
            <a:xfrm>
              <a:off x="53783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1" name="Rechthoek 40">
              <a:extLst>
                <a:ext uri="{FF2B5EF4-FFF2-40B4-BE49-F238E27FC236}">
                  <a16:creationId xmlns:a16="http://schemas.microsoft.com/office/drawing/2014/main" id="{D842C925-DA20-8741-9BFA-4C7DFB35671C}"/>
                </a:ext>
              </a:extLst>
            </p:cNvPr>
            <p:cNvSpPr/>
            <p:nvPr userDrawn="1"/>
          </p:nvSpPr>
          <p:spPr>
            <a:xfrm>
              <a:off x="57398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2" name="Rechthoek 41">
              <a:extLst>
                <a:ext uri="{FF2B5EF4-FFF2-40B4-BE49-F238E27FC236}">
                  <a16:creationId xmlns:a16="http://schemas.microsoft.com/office/drawing/2014/main" id="{867C1841-2F4E-5F4D-93E1-83BF35C4C13E}"/>
                </a:ext>
              </a:extLst>
            </p:cNvPr>
            <p:cNvSpPr/>
            <p:nvPr userDrawn="1"/>
          </p:nvSpPr>
          <p:spPr>
            <a:xfrm>
              <a:off x="32995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3" name="Rechthoek 42">
              <a:extLst>
                <a:ext uri="{FF2B5EF4-FFF2-40B4-BE49-F238E27FC236}">
                  <a16:creationId xmlns:a16="http://schemas.microsoft.com/office/drawing/2014/main" id="{D36C9464-149E-E840-B37C-92654CB35B01}"/>
                </a:ext>
              </a:extLst>
            </p:cNvPr>
            <p:cNvSpPr/>
            <p:nvPr userDrawn="1"/>
          </p:nvSpPr>
          <p:spPr>
            <a:xfrm>
              <a:off x="32995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4" name="Rechthoek 43">
              <a:extLst>
                <a:ext uri="{FF2B5EF4-FFF2-40B4-BE49-F238E27FC236}">
                  <a16:creationId xmlns:a16="http://schemas.microsoft.com/office/drawing/2014/main" id="{426BB2EC-7872-DA44-9B6C-E9AD2835B899}"/>
                </a:ext>
              </a:extLst>
            </p:cNvPr>
            <p:cNvSpPr/>
            <p:nvPr userDrawn="1"/>
          </p:nvSpPr>
          <p:spPr>
            <a:xfrm>
              <a:off x="32995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5" name="Rechthoek 44">
              <a:extLst>
                <a:ext uri="{FF2B5EF4-FFF2-40B4-BE49-F238E27FC236}">
                  <a16:creationId xmlns:a16="http://schemas.microsoft.com/office/drawing/2014/main" id="{A0BBDBD8-78CC-D241-A158-3926BAD27960}"/>
                </a:ext>
              </a:extLst>
            </p:cNvPr>
            <p:cNvSpPr/>
            <p:nvPr userDrawn="1"/>
          </p:nvSpPr>
          <p:spPr>
            <a:xfrm>
              <a:off x="32995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6" name="Rechthoek 45">
              <a:extLst>
                <a:ext uri="{FF2B5EF4-FFF2-40B4-BE49-F238E27FC236}">
                  <a16:creationId xmlns:a16="http://schemas.microsoft.com/office/drawing/2014/main" id="{18433956-D786-C341-9E57-72FC9F57C6CB}"/>
                </a:ext>
              </a:extLst>
            </p:cNvPr>
            <p:cNvSpPr/>
            <p:nvPr userDrawn="1"/>
          </p:nvSpPr>
          <p:spPr>
            <a:xfrm>
              <a:off x="32995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7" name="Rechthoek 46">
              <a:extLst>
                <a:ext uri="{FF2B5EF4-FFF2-40B4-BE49-F238E27FC236}">
                  <a16:creationId xmlns:a16="http://schemas.microsoft.com/office/drawing/2014/main" id="{A5C6C6AC-A9F0-354A-B242-408E4A9E891F}"/>
                </a:ext>
              </a:extLst>
            </p:cNvPr>
            <p:cNvSpPr/>
            <p:nvPr userDrawn="1"/>
          </p:nvSpPr>
          <p:spPr>
            <a:xfrm>
              <a:off x="32995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2" name="Rechthoek 81">
              <a:extLst>
                <a:ext uri="{FF2B5EF4-FFF2-40B4-BE49-F238E27FC236}">
                  <a16:creationId xmlns:a16="http://schemas.microsoft.com/office/drawing/2014/main" id="{E6A0644F-40C8-C14A-8169-F63419052086}"/>
                </a:ext>
              </a:extLst>
            </p:cNvPr>
            <p:cNvSpPr/>
            <p:nvPr userDrawn="1"/>
          </p:nvSpPr>
          <p:spPr>
            <a:xfrm>
              <a:off x="8965386"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3" name="Rechthoek 82">
              <a:extLst>
                <a:ext uri="{FF2B5EF4-FFF2-40B4-BE49-F238E27FC236}">
                  <a16:creationId xmlns:a16="http://schemas.microsoft.com/office/drawing/2014/main" id="{6E13F0F0-1723-CE42-B9CA-7376B55235B5}"/>
                </a:ext>
              </a:extLst>
            </p:cNvPr>
            <p:cNvSpPr/>
            <p:nvPr userDrawn="1"/>
          </p:nvSpPr>
          <p:spPr>
            <a:xfrm>
              <a:off x="9325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4" name="Rechthoek 83">
              <a:extLst>
                <a:ext uri="{FF2B5EF4-FFF2-40B4-BE49-F238E27FC236}">
                  <a16:creationId xmlns:a16="http://schemas.microsoft.com/office/drawing/2014/main" id="{DB586DA0-CEF5-8F45-BB2C-5864F673BF17}"/>
                </a:ext>
              </a:extLst>
            </p:cNvPr>
            <p:cNvSpPr/>
            <p:nvPr userDrawn="1"/>
          </p:nvSpPr>
          <p:spPr>
            <a:xfrm>
              <a:off x="860415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5" name="Rechthoek 84">
              <a:extLst>
                <a:ext uri="{FF2B5EF4-FFF2-40B4-BE49-F238E27FC236}">
                  <a16:creationId xmlns:a16="http://schemas.microsoft.com/office/drawing/2014/main" id="{78B2C762-C507-A44D-B3EC-38C7C6A42348}"/>
                </a:ext>
              </a:extLst>
            </p:cNvPr>
            <p:cNvSpPr/>
            <p:nvPr userDrawn="1"/>
          </p:nvSpPr>
          <p:spPr>
            <a:xfrm>
              <a:off x="7881689"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6" name="Rechthoek 85">
              <a:extLst>
                <a:ext uri="{FF2B5EF4-FFF2-40B4-BE49-F238E27FC236}">
                  <a16:creationId xmlns:a16="http://schemas.microsoft.com/office/drawing/2014/main" id="{ED92E93C-3E71-CC4C-A27A-CD4D73694C1B}"/>
                </a:ext>
              </a:extLst>
            </p:cNvPr>
            <p:cNvSpPr/>
            <p:nvPr userDrawn="1"/>
          </p:nvSpPr>
          <p:spPr>
            <a:xfrm>
              <a:off x="824292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7" name="Rechthoek 86">
              <a:extLst>
                <a:ext uri="{FF2B5EF4-FFF2-40B4-BE49-F238E27FC236}">
                  <a16:creationId xmlns:a16="http://schemas.microsoft.com/office/drawing/2014/main" id="{BB9F3F59-D62D-DC41-847E-0E14AAA27219}"/>
                </a:ext>
              </a:extLst>
            </p:cNvPr>
            <p:cNvSpPr/>
            <p:nvPr userDrawn="1"/>
          </p:nvSpPr>
          <p:spPr>
            <a:xfrm>
              <a:off x="752045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8" name="Rechthoek 87">
              <a:extLst>
                <a:ext uri="{FF2B5EF4-FFF2-40B4-BE49-F238E27FC236}">
                  <a16:creationId xmlns:a16="http://schemas.microsoft.com/office/drawing/2014/main" id="{12783E87-3F54-C64F-AF36-4A2C68FEE93F}"/>
                </a:ext>
              </a:extLst>
            </p:cNvPr>
            <p:cNvSpPr/>
            <p:nvPr userDrawn="1"/>
          </p:nvSpPr>
          <p:spPr>
            <a:xfrm>
              <a:off x="716328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9" name="Rechthoek 88">
              <a:extLst>
                <a:ext uri="{FF2B5EF4-FFF2-40B4-BE49-F238E27FC236}">
                  <a16:creationId xmlns:a16="http://schemas.microsoft.com/office/drawing/2014/main" id="{ED4B4EB4-0C4E-7641-B877-96DE17754862}"/>
                </a:ext>
              </a:extLst>
            </p:cNvPr>
            <p:cNvSpPr/>
            <p:nvPr userDrawn="1"/>
          </p:nvSpPr>
          <p:spPr>
            <a:xfrm>
              <a:off x="9684933"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0" name="Rechthoek 89">
              <a:extLst>
                <a:ext uri="{FF2B5EF4-FFF2-40B4-BE49-F238E27FC236}">
                  <a16:creationId xmlns:a16="http://schemas.microsoft.com/office/drawing/2014/main" id="{EDFDE497-8166-A04D-BEE1-86357DDA4B73}"/>
                </a:ext>
              </a:extLst>
            </p:cNvPr>
            <p:cNvSpPr/>
            <p:nvPr userDrawn="1"/>
          </p:nvSpPr>
          <p:spPr>
            <a:xfrm>
              <a:off x="10048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1" name="Rechthoek 90">
              <a:extLst>
                <a:ext uri="{FF2B5EF4-FFF2-40B4-BE49-F238E27FC236}">
                  <a16:creationId xmlns:a16="http://schemas.microsoft.com/office/drawing/2014/main" id="{DD9CE7CC-9025-3B4C-B6B4-A0370628439F}"/>
                </a:ext>
              </a:extLst>
            </p:cNvPr>
            <p:cNvSpPr/>
            <p:nvPr userDrawn="1"/>
          </p:nvSpPr>
          <p:spPr>
            <a:xfrm>
              <a:off x="104079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2" name="Rechthoek 91">
              <a:extLst>
                <a:ext uri="{FF2B5EF4-FFF2-40B4-BE49-F238E27FC236}">
                  <a16:creationId xmlns:a16="http://schemas.microsoft.com/office/drawing/2014/main" id="{20DFEA39-B3EE-E64F-B8F5-A7A8D8401FB3}"/>
                </a:ext>
              </a:extLst>
            </p:cNvPr>
            <p:cNvSpPr/>
            <p:nvPr userDrawn="1"/>
          </p:nvSpPr>
          <p:spPr>
            <a:xfrm>
              <a:off x="107694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3" name="Rechthoek 92">
              <a:extLst>
                <a:ext uri="{FF2B5EF4-FFF2-40B4-BE49-F238E27FC236}">
                  <a16:creationId xmlns:a16="http://schemas.microsoft.com/office/drawing/2014/main" id="{FE5804BC-0BB4-5A4D-97EE-8FF4CF75251C}"/>
                </a:ext>
              </a:extLst>
            </p:cNvPr>
            <p:cNvSpPr/>
            <p:nvPr userDrawn="1"/>
          </p:nvSpPr>
          <p:spPr>
            <a:xfrm>
              <a:off x="11129340"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4" name="Rechthoek 93">
              <a:extLst>
                <a:ext uri="{FF2B5EF4-FFF2-40B4-BE49-F238E27FC236}">
                  <a16:creationId xmlns:a16="http://schemas.microsoft.com/office/drawing/2014/main" id="{54C802C4-7D49-924E-B9C7-9BA936409D44}"/>
                </a:ext>
              </a:extLst>
            </p:cNvPr>
            <p:cNvSpPr/>
            <p:nvPr userDrawn="1"/>
          </p:nvSpPr>
          <p:spPr>
            <a:xfrm>
              <a:off x="114892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5" name="Rechthoek 94">
              <a:extLst>
                <a:ext uri="{FF2B5EF4-FFF2-40B4-BE49-F238E27FC236}">
                  <a16:creationId xmlns:a16="http://schemas.microsoft.com/office/drawing/2014/main" id="{8AD57B08-85DD-F54A-AF03-D2959D4D09D5}"/>
                </a:ext>
              </a:extLst>
            </p:cNvPr>
            <p:cNvSpPr/>
            <p:nvPr userDrawn="1"/>
          </p:nvSpPr>
          <p:spPr>
            <a:xfrm>
              <a:off x="118507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6" name="Rechthoek 95">
              <a:extLst>
                <a:ext uri="{FF2B5EF4-FFF2-40B4-BE49-F238E27FC236}">
                  <a16:creationId xmlns:a16="http://schemas.microsoft.com/office/drawing/2014/main" id="{603D261E-0CA4-6940-B826-ADA38969AB84}"/>
                </a:ext>
              </a:extLst>
            </p:cNvPr>
            <p:cNvSpPr/>
            <p:nvPr userDrawn="1"/>
          </p:nvSpPr>
          <p:spPr>
            <a:xfrm>
              <a:off x="8965386"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7" name="Rechthoek 96">
              <a:extLst>
                <a:ext uri="{FF2B5EF4-FFF2-40B4-BE49-F238E27FC236}">
                  <a16:creationId xmlns:a16="http://schemas.microsoft.com/office/drawing/2014/main" id="{D3566BFA-ABB5-CB42-A675-016C19699B28}"/>
                </a:ext>
              </a:extLst>
            </p:cNvPr>
            <p:cNvSpPr/>
            <p:nvPr userDrawn="1"/>
          </p:nvSpPr>
          <p:spPr>
            <a:xfrm>
              <a:off x="9325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8" name="Rechthoek 97">
              <a:extLst>
                <a:ext uri="{FF2B5EF4-FFF2-40B4-BE49-F238E27FC236}">
                  <a16:creationId xmlns:a16="http://schemas.microsoft.com/office/drawing/2014/main" id="{6A46C681-2FFA-7F47-9509-6B109917CA74}"/>
                </a:ext>
              </a:extLst>
            </p:cNvPr>
            <p:cNvSpPr/>
            <p:nvPr userDrawn="1"/>
          </p:nvSpPr>
          <p:spPr>
            <a:xfrm>
              <a:off x="860415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9" name="Rechthoek 98">
              <a:extLst>
                <a:ext uri="{FF2B5EF4-FFF2-40B4-BE49-F238E27FC236}">
                  <a16:creationId xmlns:a16="http://schemas.microsoft.com/office/drawing/2014/main" id="{CE01AD20-EAD5-244E-9FB4-3E964131472F}"/>
                </a:ext>
              </a:extLst>
            </p:cNvPr>
            <p:cNvSpPr/>
            <p:nvPr userDrawn="1"/>
          </p:nvSpPr>
          <p:spPr>
            <a:xfrm>
              <a:off x="7881689"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0" name="Rechthoek 99">
              <a:extLst>
                <a:ext uri="{FF2B5EF4-FFF2-40B4-BE49-F238E27FC236}">
                  <a16:creationId xmlns:a16="http://schemas.microsoft.com/office/drawing/2014/main" id="{72416B84-D4E9-EC47-9DAC-90AFD3D8B7A1}"/>
                </a:ext>
              </a:extLst>
            </p:cNvPr>
            <p:cNvSpPr/>
            <p:nvPr userDrawn="1"/>
          </p:nvSpPr>
          <p:spPr>
            <a:xfrm>
              <a:off x="824292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1" name="Rechthoek 100">
              <a:extLst>
                <a:ext uri="{FF2B5EF4-FFF2-40B4-BE49-F238E27FC236}">
                  <a16:creationId xmlns:a16="http://schemas.microsoft.com/office/drawing/2014/main" id="{7BF2F730-1518-E544-BA6F-3ED3B171C113}"/>
                </a:ext>
              </a:extLst>
            </p:cNvPr>
            <p:cNvSpPr/>
            <p:nvPr userDrawn="1"/>
          </p:nvSpPr>
          <p:spPr>
            <a:xfrm>
              <a:off x="752045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2" name="Rechthoek 101">
              <a:extLst>
                <a:ext uri="{FF2B5EF4-FFF2-40B4-BE49-F238E27FC236}">
                  <a16:creationId xmlns:a16="http://schemas.microsoft.com/office/drawing/2014/main" id="{2D7A400B-C2A5-C34A-9BC3-2279286DA92A}"/>
                </a:ext>
              </a:extLst>
            </p:cNvPr>
            <p:cNvSpPr/>
            <p:nvPr userDrawn="1"/>
          </p:nvSpPr>
          <p:spPr>
            <a:xfrm>
              <a:off x="716328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3" name="Rechthoek 102">
              <a:extLst>
                <a:ext uri="{FF2B5EF4-FFF2-40B4-BE49-F238E27FC236}">
                  <a16:creationId xmlns:a16="http://schemas.microsoft.com/office/drawing/2014/main" id="{12F8B4C0-A36A-6646-8298-1CB15F5F12B5}"/>
                </a:ext>
              </a:extLst>
            </p:cNvPr>
            <p:cNvSpPr/>
            <p:nvPr userDrawn="1"/>
          </p:nvSpPr>
          <p:spPr>
            <a:xfrm>
              <a:off x="9684933"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4" name="Rechthoek 103">
              <a:extLst>
                <a:ext uri="{FF2B5EF4-FFF2-40B4-BE49-F238E27FC236}">
                  <a16:creationId xmlns:a16="http://schemas.microsoft.com/office/drawing/2014/main" id="{811174C9-839E-BE43-9709-8739DC809FA4}"/>
                </a:ext>
              </a:extLst>
            </p:cNvPr>
            <p:cNvSpPr/>
            <p:nvPr userDrawn="1"/>
          </p:nvSpPr>
          <p:spPr>
            <a:xfrm>
              <a:off x="10048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5" name="Rechthoek 104">
              <a:extLst>
                <a:ext uri="{FF2B5EF4-FFF2-40B4-BE49-F238E27FC236}">
                  <a16:creationId xmlns:a16="http://schemas.microsoft.com/office/drawing/2014/main" id="{A71C28B0-AFC9-2E4D-B4C6-A9898B7FB23B}"/>
                </a:ext>
              </a:extLst>
            </p:cNvPr>
            <p:cNvSpPr/>
            <p:nvPr userDrawn="1"/>
          </p:nvSpPr>
          <p:spPr>
            <a:xfrm>
              <a:off x="104079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6" name="Rechthoek 105">
              <a:extLst>
                <a:ext uri="{FF2B5EF4-FFF2-40B4-BE49-F238E27FC236}">
                  <a16:creationId xmlns:a16="http://schemas.microsoft.com/office/drawing/2014/main" id="{59F783A9-873B-B944-8DC9-7BFA18B99C40}"/>
                </a:ext>
              </a:extLst>
            </p:cNvPr>
            <p:cNvSpPr/>
            <p:nvPr userDrawn="1"/>
          </p:nvSpPr>
          <p:spPr>
            <a:xfrm>
              <a:off x="107694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7" name="Rechthoek 106">
              <a:extLst>
                <a:ext uri="{FF2B5EF4-FFF2-40B4-BE49-F238E27FC236}">
                  <a16:creationId xmlns:a16="http://schemas.microsoft.com/office/drawing/2014/main" id="{79FC56FA-DAEC-BA46-8DA5-D155B6BFCFCA}"/>
                </a:ext>
              </a:extLst>
            </p:cNvPr>
            <p:cNvSpPr/>
            <p:nvPr userDrawn="1"/>
          </p:nvSpPr>
          <p:spPr>
            <a:xfrm>
              <a:off x="11129340"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8" name="Rechthoek 107">
              <a:extLst>
                <a:ext uri="{FF2B5EF4-FFF2-40B4-BE49-F238E27FC236}">
                  <a16:creationId xmlns:a16="http://schemas.microsoft.com/office/drawing/2014/main" id="{D9878764-2E23-E646-9713-0E464E1ADCCC}"/>
                </a:ext>
              </a:extLst>
            </p:cNvPr>
            <p:cNvSpPr/>
            <p:nvPr userDrawn="1"/>
          </p:nvSpPr>
          <p:spPr>
            <a:xfrm>
              <a:off x="114892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9" name="Rechthoek 108">
              <a:extLst>
                <a:ext uri="{FF2B5EF4-FFF2-40B4-BE49-F238E27FC236}">
                  <a16:creationId xmlns:a16="http://schemas.microsoft.com/office/drawing/2014/main" id="{81DF3E2F-4F6A-A145-B9E2-1C9E8CF1FE19}"/>
                </a:ext>
              </a:extLst>
            </p:cNvPr>
            <p:cNvSpPr/>
            <p:nvPr userDrawn="1"/>
          </p:nvSpPr>
          <p:spPr>
            <a:xfrm>
              <a:off x="118507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0" name="Rechthoek 109">
              <a:extLst>
                <a:ext uri="{FF2B5EF4-FFF2-40B4-BE49-F238E27FC236}">
                  <a16:creationId xmlns:a16="http://schemas.microsoft.com/office/drawing/2014/main" id="{204952F0-E1F4-134F-A479-5A1EBED97557}"/>
                </a:ext>
              </a:extLst>
            </p:cNvPr>
            <p:cNvSpPr/>
            <p:nvPr userDrawn="1"/>
          </p:nvSpPr>
          <p:spPr>
            <a:xfrm>
              <a:off x="896538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1" name="Rechthoek 110">
              <a:extLst>
                <a:ext uri="{FF2B5EF4-FFF2-40B4-BE49-F238E27FC236}">
                  <a16:creationId xmlns:a16="http://schemas.microsoft.com/office/drawing/2014/main" id="{D8BB9E83-4A91-7846-BEFA-476A8AE72C74}"/>
                </a:ext>
              </a:extLst>
            </p:cNvPr>
            <p:cNvSpPr/>
            <p:nvPr userDrawn="1"/>
          </p:nvSpPr>
          <p:spPr>
            <a:xfrm>
              <a:off x="9325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2" name="Rechthoek 111">
              <a:extLst>
                <a:ext uri="{FF2B5EF4-FFF2-40B4-BE49-F238E27FC236}">
                  <a16:creationId xmlns:a16="http://schemas.microsoft.com/office/drawing/2014/main" id="{5F8B08DB-F14E-3048-9E94-9DFF22887BFC}"/>
                </a:ext>
              </a:extLst>
            </p:cNvPr>
            <p:cNvSpPr/>
            <p:nvPr userDrawn="1"/>
          </p:nvSpPr>
          <p:spPr>
            <a:xfrm>
              <a:off x="860415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3" name="Rechthoek 112">
              <a:extLst>
                <a:ext uri="{FF2B5EF4-FFF2-40B4-BE49-F238E27FC236}">
                  <a16:creationId xmlns:a16="http://schemas.microsoft.com/office/drawing/2014/main" id="{0881A577-845D-124F-9D4B-B93D9E88BB8F}"/>
                </a:ext>
              </a:extLst>
            </p:cNvPr>
            <p:cNvSpPr/>
            <p:nvPr userDrawn="1"/>
          </p:nvSpPr>
          <p:spPr>
            <a:xfrm>
              <a:off x="7881689"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4" name="Rechthoek 113">
              <a:extLst>
                <a:ext uri="{FF2B5EF4-FFF2-40B4-BE49-F238E27FC236}">
                  <a16:creationId xmlns:a16="http://schemas.microsoft.com/office/drawing/2014/main" id="{9DBDB731-13C9-ED4C-AF1E-2602566EC156}"/>
                </a:ext>
              </a:extLst>
            </p:cNvPr>
            <p:cNvSpPr/>
            <p:nvPr userDrawn="1"/>
          </p:nvSpPr>
          <p:spPr>
            <a:xfrm>
              <a:off x="824292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5" name="Rechthoek 114">
              <a:extLst>
                <a:ext uri="{FF2B5EF4-FFF2-40B4-BE49-F238E27FC236}">
                  <a16:creationId xmlns:a16="http://schemas.microsoft.com/office/drawing/2014/main" id="{DE386F2E-8A42-5541-9342-576376B2F440}"/>
                </a:ext>
              </a:extLst>
            </p:cNvPr>
            <p:cNvSpPr/>
            <p:nvPr userDrawn="1"/>
          </p:nvSpPr>
          <p:spPr>
            <a:xfrm>
              <a:off x="752045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6" name="Rechthoek 115">
              <a:extLst>
                <a:ext uri="{FF2B5EF4-FFF2-40B4-BE49-F238E27FC236}">
                  <a16:creationId xmlns:a16="http://schemas.microsoft.com/office/drawing/2014/main" id="{D81E282B-0C98-4344-A639-BCE6C2AA1D4C}"/>
                </a:ext>
              </a:extLst>
            </p:cNvPr>
            <p:cNvSpPr/>
            <p:nvPr userDrawn="1"/>
          </p:nvSpPr>
          <p:spPr>
            <a:xfrm>
              <a:off x="680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7" name="Rechthoek 116">
              <a:extLst>
                <a:ext uri="{FF2B5EF4-FFF2-40B4-BE49-F238E27FC236}">
                  <a16:creationId xmlns:a16="http://schemas.microsoft.com/office/drawing/2014/main" id="{DCBF5B49-9F84-A446-BE26-C5DC410A8605}"/>
                </a:ext>
              </a:extLst>
            </p:cNvPr>
            <p:cNvSpPr/>
            <p:nvPr userDrawn="1"/>
          </p:nvSpPr>
          <p:spPr>
            <a:xfrm>
              <a:off x="716328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8" name="Rechthoek 117">
              <a:extLst>
                <a:ext uri="{FF2B5EF4-FFF2-40B4-BE49-F238E27FC236}">
                  <a16:creationId xmlns:a16="http://schemas.microsoft.com/office/drawing/2014/main" id="{3A38DB5C-3B04-7B4E-881C-DBE9A7514D86}"/>
                </a:ext>
              </a:extLst>
            </p:cNvPr>
            <p:cNvSpPr/>
            <p:nvPr userDrawn="1"/>
          </p:nvSpPr>
          <p:spPr>
            <a:xfrm>
              <a:off x="644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9" name="Rechthoek 118">
              <a:extLst>
                <a:ext uri="{FF2B5EF4-FFF2-40B4-BE49-F238E27FC236}">
                  <a16:creationId xmlns:a16="http://schemas.microsoft.com/office/drawing/2014/main" id="{47619A73-A93A-4D4B-9152-6DAD5347B744}"/>
                </a:ext>
              </a:extLst>
            </p:cNvPr>
            <p:cNvSpPr/>
            <p:nvPr userDrawn="1"/>
          </p:nvSpPr>
          <p:spPr>
            <a:xfrm>
              <a:off x="60836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0" name="Rechthoek 119">
              <a:extLst>
                <a:ext uri="{FF2B5EF4-FFF2-40B4-BE49-F238E27FC236}">
                  <a16:creationId xmlns:a16="http://schemas.microsoft.com/office/drawing/2014/main" id="{06E77A45-CC03-034A-B0EF-FF1E65BEDFB2}"/>
                </a:ext>
              </a:extLst>
            </p:cNvPr>
            <p:cNvSpPr/>
            <p:nvPr userDrawn="1"/>
          </p:nvSpPr>
          <p:spPr>
            <a:xfrm>
              <a:off x="968493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1" name="Rechthoek 120">
              <a:extLst>
                <a:ext uri="{FF2B5EF4-FFF2-40B4-BE49-F238E27FC236}">
                  <a16:creationId xmlns:a16="http://schemas.microsoft.com/office/drawing/2014/main" id="{7B40D71F-2F76-E248-8729-F65150474167}"/>
                </a:ext>
              </a:extLst>
            </p:cNvPr>
            <p:cNvSpPr/>
            <p:nvPr userDrawn="1"/>
          </p:nvSpPr>
          <p:spPr>
            <a:xfrm>
              <a:off x="10048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2" name="Rechthoek 121">
              <a:extLst>
                <a:ext uri="{FF2B5EF4-FFF2-40B4-BE49-F238E27FC236}">
                  <a16:creationId xmlns:a16="http://schemas.microsoft.com/office/drawing/2014/main" id="{E6441020-C482-844D-9C02-CD69B3C5B168}"/>
                </a:ext>
              </a:extLst>
            </p:cNvPr>
            <p:cNvSpPr/>
            <p:nvPr userDrawn="1"/>
          </p:nvSpPr>
          <p:spPr>
            <a:xfrm>
              <a:off x="104079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3" name="Rechthoek 122">
              <a:extLst>
                <a:ext uri="{FF2B5EF4-FFF2-40B4-BE49-F238E27FC236}">
                  <a16:creationId xmlns:a16="http://schemas.microsoft.com/office/drawing/2014/main" id="{D72AD4BD-048E-4B4B-BC87-48255EB6EE25}"/>
                </a:ext>
              </a:extLst>
            </p:cNvPr>
            <p:cNvSpPr/>
            <p:nvPr userDrawn="1"/>
          </p:nvSpPr>
          <p:spPr>
            <a:xfrm>
              <a:off x="107694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4" name="Rechthoek 123">
              <a:extLst>
                <a:ext uri="{FF2B5EF4-FFF2-40B4-BE49-F238E27FC236}">
                  <a16:creationId xmlns:a16="http://schemas.microsoft.com/office/drawing/2014/main" id="{DDE0839B-508E-9445-8A44-9F6489377919}"/>
                </a:ext>
              </a:extLst>
            </p:cNvPr>
            <p:cNvSpPr/>
            <p:nvPr userDrawn="1"/>
          </p:nvSpPr>
          <p:spPr>
            <a:xfrm>
              <a:off x="1112934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5" name="Rechthoek 124">
              <a:extLst>
                <a:ext uri="{FF2B5EF4-FFF2-40B4-BE49-F238E27FC236}">
                  <a16:creationId xmlns:a16="http://schemas.microsoft.com/office/drawing/2014/main" id="{F9BC5FD0-87DE-FE4E-86EA-87399CC5F910}"/>
                </a:ext>
              </a:extLst>
            </p:cNvPr>
            <p:cNvSpPr/>
            <p:nvPr userDrawn="1"/>
          </p:nvSpPr>
          <p:spPr>
            <a:xfrm>
              <a:off x="114892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6" name="Rechthoek 125">
              <a:extLst>
                <a:ext uri="{FF2B5EF4-FFF2-40B4-BE49-F238E27FC236}">
                  <a16:creationId xmlns:a16="http://schemas.microsoft.com/office/drawing/2014/main" id="{64B37F64-86AA-E241-903E-2C9D1C3AE3CD}"/>
                </a:ext>
              </a:extLst>
            </p:cNvPr>
            <p:cNvSpPr/>
            <p:nvPr userDrawn="1"/>
          </p:nvSpPr>
          <p:spPr>
            <a:xfrm>
              <a:off x="118507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7" name="Rechthoek 126">
              <a:extLst>
                <a:ext uri="{FF2B5EF4-FFF2-40B4-BE49-F238E27FC236}">
                  <a16:creationId xmlns:a16="http://schemas.microsoft.com/office/drawing/2014/main" id="{D6F9C76D-913A-4F4D-BB1C-46334D7BC3C3}"/>
                </a:ext>
              </a:extLst>
            </p:cNvPr>
            <p:cNvSpPr/>
            <p:nvPr userDrawn="1"/>
          </p:nvSpPr>
          <p:spPr>
            <a:xfrm>
              <a:off x="8965386"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8" name="Rechthoek 127">
              <a:extLst>
                <a:ext uri="{FF2B5EF4-FFF2-40B4-BE49-F238E27FC236}">
                  <a16:creationId xmlns:a16="http://schemas.microsoft.com/office/drawing/2014/main" id="{423D77CD-4F96-AC4A-A8C1-D7F2B54ABBF8}"/>
                </a:ext>
              </a:extLst>
            </p:cNvPr>
            <p:cNvSpPr/>
            <p:nvPr userDrawn="1"/>
          </p:nvSpPr>
          <p:spPr>
            <a:xfrm>
              <a:off x="9325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9" name="Rechthoek 128">
              <a:extLst>
                <a:ext uri="{FF2B5EF4-FFF2-40B4-BE49-F238E27FC236}">
                  <a16:creationId xmlns:a16="http://schemas.microsoft.com/office/drawing/2014/main" id="{96CC7068-6254-C54A-BEB5-51C2A310CA50}"/>
                </a:ext>
              </a:extLst>
            </p:cNvPr>
            <p:cNvSpPr/>
            <p:nvPr userDrawn="1"/>
          </p:nvSpPr>
          <p:spPr>
            <a:xfrm>
              <a:off x="860415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0" name="Rechthoek 129">
              <a:extLst>
                <a:ext uri="{FF2B5EF4-FFF2-40B4-BE49-F238E27FC236}">
                  <a16:creationId xmlns:a16="http://schemas.microsoft.com/office/drawing/2014/main" id="{32C1DC85-D66B-5D41-AFB5-F18753916B11}"/>
                </a:ext>
              </a:extLst>
            </p:cNvPr>
            <p:cNvSpPr/>
            <p:nvPr userDrawn="1"/>
          </p:nvSpPr>
          <p:spPr>
            <a:xfrm>
              <a:off x="7881689"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1" name="Rechthoek 130">
              <a:extLst>
                <a:ext uri="{FF2B5EF4-FFF2-40B4-BE49-F238E27FC236}">
                  <a16:creationId xmlns:a16="http://schemas.microsoft.com/office/drawing/2014/main" id="{1B4F8D9A-4D4D-EC4C-9413-45DF214A0474}"/>
                </a:ext>
              </a:extLst>
            </p:cNvPr>
            <p:cNvSpPr/>
            <p:nvPr userDrawn="1"/>
          </p:nvSpPr>
          <p:spPr>
            <a:xfrm>
              <a:off x="824292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2" name="Rechthoek 131">
              <a:extLst>
                <a:ext uri="{FF2B5EF4-FFF2-40B4-BE49-F238E27FC236}">
                  <a16:creationId xmlns:a16="http://schemas.microsoft.com/office/drawing/2014/main" id="{4093579C-19A2-4E4D-A844-6277E22A9306}"/>
                </a:ext>
              </a:extLst>
            </p:cNvPr>
            <p:cNvSpPr/>
            <p:nvPr userDrawn="1"/>
          </p:nvSpPr>
          <p:spPr>
            <a:xfrm>
              <a:off x="752045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3" name="Rechthoek 132">
              <a:extLst>
                <a:ext uri="{FF2B5EF4-FFF2-40B4-BE49-F238E27FC236}">
                  <a16:creationId xmlns:a16="http://schemas.microsoft.com/office/drawing/2014/main" id="{97697038-67E8-6C48-AC78-8199E64F0973}"/>
                </a:ext>
              </a:extLst>
            </p:cNvPr>
            <p:cNvSpPr/>
            <p:nvPr userDrawn="1"/>
          </p:nvSpPr>
          <p:spPr>
            <a:xfrm>
              <a:off x="716328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4" name="Rechthoek 133">
              <a:extLst>
                <a:ext uri="{FF2B5EF4-FFF2-40B4-BE49-F238E27FC236}">
                  <a16:creationId xmlns:a16="http://schemas.microsoft.com/office/drawing/2014/main" id="{4E31C8D5-CD0A-A341-8CB5-FFAA2AC3496E}"/>
                </a:ext>
              </a:extLst>
            </p:cNvPr>
            <p:cNvSpPr/>
            <p:nvPr userDrawn="1"/>
          </p:nvSpPr>
          <p:spPr>
            <a:xfrm>
              <a:off x="9684933"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5" name="Rechthoek 134">
              <a:extLst>
                <a:ext uri="{FF2B5EF4-FFF2-40B4-BE49-F238E27FC236}">
                  <a16:creationId xmlns:a16="http://schemas.microsoft.com/office/drawing/2014/main" id="{9DBFF5BD-0B8A-8F46-BE32-EAC13F292926}"/>
                </a:ext>
              </a:extLst>
            </p:cNvPr>
            <p:cNvSpPr/>
            <p:nvPr userDrawn="1"/>
          </p:nvSpPr>
          <p:spPr>
            <a:xfrm>
              <a:off x="10048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6" name="Rechthoek 135">
              <a:extLst>
                <a:ext uri="{FF2B5EF4-FFF2-40B4-BE49-F238E27FC236}">
                  <a16:creationId xmlns:a16="http://schemas.microsoft.com/office/drawing/2014/main" id="{7FDAB8BF-00BA-E247-AD24-02A69165F7A4}"/>
                </a:ext>
              </a:extLst>
            </p:cNvPr>
            <p:cNvSpPr/>
            <p:nvPr userDrawn="1"/>
          </p:nvSpPr>
          <p:spPr>
            <a:xfrm>
              <a:off x="104079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7" name="Rechthoek 136">
              <a:extLst>
                <a:ext uri="{FF2B5EF4-FFF2-40B4-BE49-F238E27FC236}">
                  <a16:creationId xmlns:a16="http://schemas.microsoft.com/office/drawing/2014/main" id="{E24D2D81-467E-3C40-8336-19EB7407F0F4}"/>
                </a:ext>
              </a:extLst>
            </p:cNvPr>
            <p:cNvSpPr/>
            <p:nvPr userDrawn="1"/>
          </p:nvSpPr>
          <p:spPr>
            <a:xfrm>
              <a:off x="107694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8" name="Rechthoek 137">
              <a:extLst>
                <a:ext uri="{FF2B5EF4-FFF2-40B4-BE49-F238E27FC236}">
                  <a16:creationId xmlns:a16="http://schemas.microsoft.com/office/drawing/2014/main" id="{88F658E2-F364-AB4C-897E-6E8688BF6171}"/>
                </a:ext>
              </a:extLst>
            </p:cNvPr>
            <p:cNvSpPr/>
            <p:nvPr userDrawn="1"/>
          </p:nvSpPr>
          <p:spPr>
            <a:xfrm>
              <a:off x="11129340"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9" name="Rechthoek 138">
              <a:extLst>
                <a:ext uri="{FF2B5EF4-FFF2-40B4-BE49-F238E27FC236}">
                  <a16:creationId xmlns:a16="http://schemas.microsoft.com/office/drawing/2014/main" id="{7917C825-4BA2-D047-A360-6103ED076A1B}"/>
                </a:ext>
              </a:extLst>
            </p:cNvPr>
            <p:cNvSpPr/>
            <p:nvPr userDrawn="1"/>
          </p:nvSpPr>
          <p:spPr>
            <a:xfrm>
              <a:off x="114892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0" name="Rechthoek 139">
              <a:extLst>
                <a:ext uri="{FF2B5EF4-FFF2-40B4-BE49-F238E27FC236}">
                  <a16:creationId xmlns:a16="http://schemas.microsoft.com/office/drawing/2014/main" id="{1B5BF9B8-8992-834E-8A1B-88D911FA0C4E}"/>
                </a:ext>
              </a:extLst>
            </p:cNvPr>
            <p:cNvSpPr/>
            <p:nvPr userDrawn="1"/>
          </p:nvSpPr>
          <p:spPr>
            <a:xfrm>
              <a:off x="118507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1" name="Rechthoek 140">
              <a:extLst>
                <a:ext uri="{FF2B5EF4-FFF2-40B4-BE49-F238E27FC236}">
                  <a16:creationId xmlns:a16="http://schemas.microsoft.com/office/drawing/2014/main" id="{E811603B-4BAA-A245-9D33-2A3F0E035ACF}"/>
                </a:ext>
              </a:extLst>
            </p:cNvPr>
            <p:cNvSpPr/>
            <p:nvPr userDrawn="1"/>
          </p:nvSpPr>
          <p:spPr>
            <a:xfrm>
              <a:off x="8965386"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2" name="Rechthoek 141">
              <a:extLst>
                <a:ext uri="{FF2B5EF4-FFF2-40B4-BE49-F238E27FC236}">
                  <a16:creationId xmlns:a16="http://schemas.microsoft.com/office/drawing/2014/main" id="{A9C56408-DAAE-F14E-A958-914FC69E03D2}"/>
                </a:ext>
              </a:extLst>
            </p:cNvPr>
            <p:cNvSpPr/>
            <p:nvPr userDrawn="1"/>
          </p:nvSpPr>
          <p:spPr>
            <a:xfrm>
              <a:off x="9325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3" name="Rechthoek 142">
              <a:extLst>
                <a:ext uri="{FF2B5EF4-FFF2-40B4-BE49-F238E27FC236}">
                  <a16:creationId xmlns:a16="http://schemas.microsoft.com/office/drawing/2014/main" id="{3BB9DE46-6A30-7643-B62A-90D2B6661501}"/>
                </a:ext>
              </a:extLst>
            </p:cNvPr>
            <p:cNvSpPr/>
            <p:nvPr userDrawn="1"/>
          </p:nvSpPr>
          <p:spPr>
            <a:xfrm>
              <a:off x="860415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4" name="Rechthoek 143">
              <a:extLst>
                <a:ext uri="{FF2B5EF4-FFF2-40B4-BE49-F238E27FC236}">
                  <a16:creationId xmlns:a16="http://schemas.microsoft.com/office/drawing/2014/main" id="{BD1023B3-FA66-5A4B-9DC5-C70D27FB8073}"/>
                </a:ext>
              </a:extLst>
            </p:cNvPr>
            <p:cNvSpPr/>
            <p:nvPr userDrawn="1"/>
          </p:nvSpPr>
          <p:spPr>
            <a:xfrm>
              <a:off x="7881689"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5" name="Rechthoek 144">
              <a:extLst>
                <a:ext uri="{FF2B5EF4-FFF2-40B4-BE49-F238E27FC236}">
                  <a16:creationId xmlns:a16="http://schemas.microsoft.com/office/drawing/2014/main" id="{D5DD5257-A2F7-4F4D-AF92-7C22C2888562}"/>
                </a:ext>
              </a:extLst>
            </p:cNvPr>
            <p:cNvSpPr/>
            <p:nvPr userDrawn="1"/>
          </p:nvSpPr>
          <p:spPr>
            <a:xfrm>
              <a:off x="824292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6" name="Rechthoek 145">
              <a:extLst>
                <a:ext uri="{FF2B5EF4-FFF2-40B4-BE49-F238E27FC236}">
                  <a16:creationId xmlns:a16="http://schemas.microsoft.com/office/drawing/2014/main" id="{1E37FED7-16B9-6342-BFAB-FB9736D33C38}"/>
                </a:ext>
              </a:extLst>
            </p:cNvPr>
            <p:cNvSpPr/>
            <p:nvPr userDrawn="1"/>
          </p:nvSpPr>
          <p:spPr>
            <a:xfrm>
              <a:off x="752045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7" name="Rechthoek 146">
              <a:extLst>
                <a:ext uri="{FF2B5EF4-FFF2-40B4-BE49-F238E27FC236}">
                  <a16:creationId xmlns:a16="http://schemas.microsoft.com/office/drawing/2014/main" id="{7B6A5640-2096-E24F-903D-F5A702A35856}"/>
                </a:ext>
              </a:extLst>
            </p:cNvPr>
            <p:cNvSpPr/>
            <p:nvPr userDrawn="1"/>
          </p:nvSpPr>
          <p:spPr>
            <a:xfrm>
              <a:off x="716328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8" name="Rechthoek 147">
              <a:extLst>
                <a:ext uri="{FF2B5EF4-FFF2-40B4-BE49-F238E27FC236}">
                  <a16:creationId xmlns:a16="http://schemas.microsoft.com/office/drawing/2014/main" id="{4589485F-8807-4F43-AA6E-6F4798DC7EE1}"/>
                </a:ext>
              </a:extLst>
            </p:cNvPr>
            <p:cNvSpPr/>
            <p:nvPr userDrawn="1"/>
          </p:nvSpPr>
          <p:spPr>
            <a:xfrm>
              <a:off x="9684933"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9" name="Rechthoek 148">
              <a:extLst>
                <a:ext uri="{FF2B5EF4-FFF2-40B4-BE49-F238E27FC236}">
                  <a16:creationId xmlns:a16="http://schemas.microsoft.com/office/drawing/2014/main" id="{9EF48A83-6F18-C041-ABF1-81DB430C9503}"/>
                </a:ext>
              </a:extLst>
            </p:cNvPr>
            <p:cNvSpPr/>
            <p:nvPr userDrawn="1"/>
          </p:nvSpPr>
          <p:spPr>
            <a:xfrm>
              <a:off x="10048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0" name="Rechthoek 149">
              <a:extLst>
                <a:ext uri="{FF2B5EF4-FFF2-40B4-BE49-F238E27FC236}">
                  <a16:creationId xmlns:a16="http://schemas.microsoft.com/office/drawing/2014/main" id="{61B8F06D-B26D-DF4A-8B61-A2D5E04796D0}"/>
                </a:ext>
              </a:extLst>
            </p:cNvPr>
            <p:cNvSpPr/>
            <p:nvPr userDrawn="1"/>
          </p:nvSpPr>
          <p:spPr>
            <a:xfrm>
              <a:off x="104079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1" name="Rechthoek 150">
              <a:extLst>
                <a:ext uri="{FF2B5EF4-FFF2-40B4-BE49-F238E27FC236}">
                  <a16:creationId xmlns:a16="http://schemas.microsoft.com/office/drawing/2014/main" id="{C8894CC5-6D01-1A4C-AF84-F79660038E80}"/>
                </a:ext>
              </a:extLst>
            </p:cNvPr>
            <p:cNvSpPr/>
            <p:nvPr userDrawn="1"/>
          </p:nvSpPr>
          <p:spPr>
            <a:xfrm>
              <a:off x="107694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2" name="Rechthoek 151">
              <a:extLst>
                <a:ext uri="{FF2B5EF4-FFF2-40B4-BE49-F238E27FC236}">
                  <a16:creationId xmlns:a16="http://schemas.microsoft.com/office/drawing/2014/main" id="{30FEBBD9-5D50-024E-969F-79DAD9AB8273}"/>
                </a:ext>
              </a:extLst>
            </p:cNvPr>
            <p:cNvSpPr/>
            <p:nvPr userDrawn="1"/>
          </p:nvSpPr>
          <p:spPr>
            <a:xfrm>
              <a:off x="11129340"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3" name="Rechthoek 152">
              <a:extLst>
                <a:ext uri="{FF2B5EF4-FFF2-40B4-BE49-F238E27FC236}">
                  <a16:creationId xmlns:a16="http://schemas.microsoft.com/office/drawing/2014/main" id="{A422D123-1485-EA43-A23F-9CB5FFF1C00D}"/>
                </a:ext>
              </a:extLst>
            </p:cNvPr>
            <p:cNvSpPr/>
            <p:nvPr userDrawn="1"/>
          </p:nvSpPr>
          <p:spPr>
            <a:xfrm>
              <a:off x="114892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4" name="Rechthoek 153">
              <a:extLst>
                <a:ext uri="{FF2B5EF4-FFF2-40B4-BE49-F238E27FC236}">
                  <a16:creationId xmlns:a16="http://schemas.microsoft.com/office/drawing/2014/main" id="{95EFBF2F-CEFC-DE44-AD24-2ECBC946E9A8}"/>
                </a:ext>
              </a:extLst>
            </p:cNvPr>
            <p:cNvSpPr/>
            <p:nvPr userDrawn="1"/>
          </p:nvSpPr>
          <p:spPr>
            <a:xfrm>
              <a:off x="118507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5" name="Rechthoek 154">
              <a:extLst>
                <a:ext uri="{FF2B5EF4-FFF2-40B4-BE49-F238E27FC236}">
                  <a16:creationId xmlns:a16="http://schemas.microsoft.com/office/drawing/2014/main" id="{63ADA443-1F1F-D642-873C-643553071E32}"/>
                </a:ext>
              </a:extLst>
            </p:cNvPr>
            <p:cNvSpPr/>
            <p:nvPr userDrawn="1"/>
          </p:nvSpPr>
          <p:spPr>
            <a:xfrm>
              <a:off x="8965386"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6" name="Rechthoek 155">
              <a:extLst>
                <a:ext uri="{FF2B5EF4-FFF2-40B4-BE49-F238E27FC236}">
                  <a16:creationId xmlns:a16="http://schemas.microsoft.com/office/drawing/2014/main" id="{50844D2A-5574-1B44-B746-CBFFD612E1D7}"/>
                </a:ext>
              </a:extLst>
            </p:cNvPr>
            <p:cNvSpPr/>
            <p:nvPr userDrawn="1"/>
          </p:nvSpPr>
          <p:spPr>
            <a:xfrm>
              <a:off x="9325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7" name="Rechthoek 156">
              <a:extLst>
                <a:ext uri="{FF2B5EF4-FFF2-40B4-BE49-F238E27FC236}">
                  <a16:creationId xmlns:a16="http://schemas.microsoft.com/office/drawing/2014/main" id="{5E82C546-46D8-824A-BC0D-5453AFC47E68}"/>
                </a:ext>
              </a:extLst>
            </p:cNvPr>
            <p:cNvSpPr/>
            <p:nvPr userDrawn="1"/>
          </p:nvSpPr>
          <p:spPr>
            <a:xfrm>
              <a:off x="860415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8" name="Rechthoek 157">
              <a:extLst>
                <a:ext uri="{FF2B5EF4-FFF2-40B4-BE49-F238E27FC236}">
                  <a16:creationId xmlns:a16="http://schemas.microsoft.com/office/drawing/2014/main" id="{01D009C4-601B-0046-A3A6-22C2A946F161}"/>
                </a:ext>
              </a:extLst>
            </p:cNvPr>
            <p:cNvSpPr/>
            <p:nvPr userDrawn="1"/>
          </p:nvSpPr>
          <p:spPr>
            <a:xfrm>
              <a:off x="7881689"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9" name="Rechthoek 158">
              <a:extLst>
                <a:ext uri="{FF2B5EF4-FFF2-40B4-BE49-F238E27FC236}">
                  <a16:creationId xmlns:a16="http://schemas.microsoft.com/office/drawing/2014/main" id="{1CC9017D-DE66-E541-8436-078774EF22F0}"/>
                </a:ext>
              </a:extLst>
            </p:cNvPr>
            <p:cNvSpPr/>
            <p:nvPr userDrawn="1"/>
          </p:nvSpPr>
          <p:spPr>
            <a:xfrm>
              <a:off x="824292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0" name="Rechthoek 159">
              <a:extLst>
                <a:ext uri="{FF2B5EF4-FFF2-40B4-BE49-F238E27FC236}">
                  <a16:creationId xmlns:a16="http://schemas.microsoft.com/office/drawing/2014/main" id="{1380D20D-95D9-0242-ADD4-1AA84D062918}"/>
                </a:ext>
              </a:extLst>
            </p:cNvPr>
            <p:cNvSpPr/>
            <p:nvPr userDrawn="1"/>
          </p:nvSpPr>
          <p:spPr>
            <a:xfrm>
              <a:off x="752045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1" name="Rechthoek 160">
              <a:extLst>
                <a:ext uri="{FF2B5EF4-FFF2-40B4-BE49-F238E27FC236}">
                  <a16:creationId xmlns:a16="http://schemas.microsoft.com/office/drawing/2014/main" id="{A0C09487-6302-DE43-BADD-64000F0AA10C}"/>
                </a:ext>
              </a:extLst>
            </p:cNvPr>
            <p:cNvSpPr/>
            <p:nvPr userDrawn="1"/>
          </p:nvSpPr>
          <p:spPr>
            <a:xfrm>
              <a:off x="716328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2" name="Rechthoek 161">
              <a:extLst>
                <a:ext uri="{FF2B5EF4-FFF2-40B4-BE49-F238E27FC236}">
                  <a16:creationId xmlns:a16="http://schemas.microsoft.com/office/drawing/2014/main" id="{56F81E4A-18DD-254C-A153-5D0D2CC91F51}"/>
                </a:ext>
              </a:extLst>
            </p:cNvPr>
            <p:cNvSpPr/>
            <p:nvPr userDrawn="1"/>
          </p:nvSpPr>
          <p:spPr>
            <a:xfrm>
              <a:off x="9684933"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3" name="Rechthoek 162">
              <a:extLst>
                <a:ext uri="{FF2B5EF4-FFF2-40B4-BE49-F238E27FC236}">
                  <a16:creationId xmlns:a16="http://schemas.microsoft.com/office/drawing/2014/main" id="{C9C7AF16-57FE-5C4A-AD31-DE29BD8304A6}"/>
                </a:ext>
              </a:extLst>
            </p:cNvPr>
            <p:cNvSpPr/>
            <p:nvPr userDrawn="1"/>
          </p:nvSpPr>
          <p:spPr>
            <a:xfrm>
              <a:off x="10048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4" name="Rechthoek 163">
              <a:extLst>
                <a:ext uri="{FF2B5EF4-FFF2-40B4-BE49-F238E27FC236}">
                  <a16:creationId xmlns:a16="http://schemas.microsoft.com/office/drawing/2014/main" id="{9E8577D5-3A8D-6148-B60B-6ED3FF28DEB1}"/>
                </a:ext>
              </a:extLst>
            </p:cNvPr>
            <p:cNvSpPr/>
            <p:nvPr userDrawn="1"/>
          </p:nvSpPr>
          <p:spPr>
            <a:xfrm>
              <a:off x="104079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5" name="Rechthoek 164">
              <a:extLst>
                <a:ext uri="{FF2B5EF4-FFF2-40B4-BE49-F238E27FC236}">
                  <a16:creationId xmlns:a16="http://schemas.microsoft.com/office/drawing/2014/main" id="{582C01C4-49AB-9A46-977C-522A75A74089}"/>
                </a:ext>
              </a:extLst>
            </p:cNvPr>
            <p:cNvSpPr/>
            <p:nvPr userDrawn="1"/>
          </p:nvSpPr>
          <p:spPr>
            <a:xfrm>
              <a:off x="107694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6" name="Rechthoek 165">
              <a:extLst>
                <a:ext uri="{FF2B5EF4-FFF2-40B4-BE49-F238E27FC236}">
                  <a16:creationId xmlns:a16="http://schemas.microsoft.com/office/drawing/2014/main" id="{15041BB9-52FF-BF4C-85B9-C2E897B8D790}"/>
                </a:ext>
              </a:extLst>
            </p:cNvPr>
            <p:cNvSpPr/>
            <p:nvPr userDrawn="1"/>
          </p:nvSpPr>
          <p:spPr>
            <a:xfrm>
              <a:off x="11129340"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7" name="Rechthoek 166">
              <a:extLst>
                <a:ext uri="{FF2B5EF4-FFF2-40B4-BE49-F238E27FC236}">
                  <a16:creationId xmlns:a16="http://schemas.microsoft.com/office/drawing/2014/main" id="{897DDBC0-13A6-5142-A18E-2CC145F533EA}"/>
                </a:ext>
              </a:extLst>
            </p:cNvPr>
            <p:cNvSpPr/>
            <p:nvPr userDrawn="1"/>
          </p:nvSpPr>
          <p:spPr>
            <a:xfrm>
              <a:off x="114892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8" name="Rechthoek 167">
              <a:extLst>
                <a:ext uri="{FF2B5EF4-FFF2-40B4-BE49-F238E27FC236}">
                  <a16:creationId xmlns:a16="http://schemas.microsoft.com/office/drawing/2014/main" id="{F6D9D06C-ED1A-0F40-B354-844F2EF16D42}"/>
                </a:ext>
              </a:extLst>
            </p:cNvPr>
            <p:cNvSpPr/>
            <p:nvPr userDrawn="1"/>
          </p:nvSpPr>
          <p:spPr>
            <a:xfrm>
              <a:off x="118507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9" name="Rechthoek 168">
              <a:extLst>
                <a:ext uri="{FF2B5EF4-FFF2-40B4-BE49-F238E27FC236}">
                  <a16:creationId xmlns:a16="http://schemas.microsoft.com/office/drawing/2014/main" id="{7AE4E440-F399-EA4D-BC20-F1F54526137F}"/>
                </a:ext>
              </a:extLst>
            </p:cNvPr>
            <p:cNvSpPr/>
            <p:nvPr userDrawn="1"/>
          </p:nvSpPr>
          <p:spPr>
            <a:xfrm>
              <a:off x="8965386"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0" name="Rechthoek 169">
              <a:extLst>
                <a:ext uri="{FF2B5EF4-FFF2-40B4-BE49-F238E27FC236}">
                  <a16:creationId xmlns:a16="http://schemas.microsoft.com/office/drawing/2014/main" id="{490585D0-AE27-E640-BBD3-7F7ACE05D21E}"/>
                </a:ext>
              </a:extLst>
            </p:cNvPr>
            <p:cNvSpPr/>
            <p:nvPr userDrawn="1"/>
          </p:nvSpPr>
          <p:spPr>
            <a:xfrm>
              <a:off x="9325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1" name="Rechthoek 170">
              <a:extLst>
                <a:ext uri="{FF2B5EF4-FFF2-40B4-BE49-F238E27FC236}">
                  <a16:creationId xmlns:a16="http://schemas.microsoft.com/office/drawing/2014/main" id="{D358A2C9-B223-E941-9BD8-19F455BF8571}"/>
                </a:ext>
              </a:extLst>
            </p:cNvPr>
            <p:cNvSpPr/>
            <p:nvPr userDrawn="1"/>
          </p:nvSpPr>
          <p:spPr>
            <a:xfrm>
              <a:off x="860415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2" name="Rechthoek 171">
              <a:extLst>
                <a:ext uri="{FF2B5EF4-FFF2-40B4-BE49-F238E27FC236}">
                  <a16:creationId xmlns:a16="http://schemas.microsoft.com/office/drawing/2014/main" id="{3D353EB3-AE4C-F04D-8CB5-0F696B5082BC}"/>
                </a:ext>
              </a:extLst>
            </p:cNvPr>
            <p:cNvSpPr/>
            <p:nvPr userDrawn="1"/>
          </p:nvSpPr>
          <p:spPr>
            <a:xfrm>
              <a:off x="7881689"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3" name="Rechthoek 172">
              <a:extLst>
                <a:ext uri="{FF2B5EF4-FFF2-40B4-BE49-F238E27FC236}">
                  <a16:creationId xmlns:a16="http://schemas.microsoft.com/office/drawing/2014/main" id="{F960F58D-A105-2E46-9767-8B0999D65E5D}"/>
                </a:ext>
              </a:extLst>
            </p:cNvPr>
            <p:cNvSpPr/>
            <p:nvPr userDrawn="1"/>
          </p:nvSpPr>
          <p:spPr>
            <a:xfrm>
              <a:off x="824292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4" name="Rechthoek 173">
              <a:extLst>
                <a:ext uri="{FF2B5EF4-FFF2-40B4-BE49-F238E27FC236}">
                  <a16:creationId xmlns:a16="http://schemas.microsoft.com/office/drawing/2014/main" id="{4CBD20C8-C2F1-314B-B0DC-8EACA8165186}"/>
                </a:ext>
              </a:extLst>
            </p:cNvPr>
            <p:cNvSpPr/>
            <p:nvPr userDrawn="1"/>
          </p:nvSpPr>
          <p:spPr>
            <a:xfrm>
              <a:off x="752045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5" name="Rechthoek 174">
              <a:extLst>
                <a:ext uri="{FF2B5EF4-FFF2-40B4-BE49-F238E27FC236}">
                  <a16:creationId xmlns:a16="http://schemas.microsoft.com/office/drawing/2014/main" id="{A26F7A08-47F8-DC45-9C73-F08A20CA3E0E}"/>
                </a:ext>
              </a:extLst>
            </p:cNvPr>
            <p:cNvSpPr/>
            <p:nvPr userDrawn="1"/>
          </p:nvSpPr>
          <p:spPr>
            <a:xfrm>
              <a:off x="716328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6" name="Rechthoek 175">
              <a:extLst>
                <a:ext uri="{FF2B5EF4-FFF2-40B4-BE49-F238E27FC236}">
                  <a16:creationId xmlns:a16="http://schemas.microsoft.com/office/drawing/2014/main" id="{BF9EFF0A-4484-CF44-B146-B6508E3EF9F3}"/>
                </a:ext>
              </a:extLst>
            </p:cNvPr>
            <p:cNvSpPr/>
            <p:nvPr userDrawn="1"/>
          </p:nvSpPr>
          <p:spPr>
            <a:xfrm>
              <a:off x="9684933"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7" name="Rechthoek 176">
              <a:extLst>
                <a:ext uri="{FF2B5EF4-FFF2-40B4-BE49-F238E27FC236}">
                  <a16:creationId xmlns:a16="http://schemas.microsoft.com/office/drawing/2014/main" id="{11C39394-519D-F248-9C22-B15531B01C1D}"/>
                </a:ext>
              </a:extLst>
            </p:cNvPr>
            <p:cNvSpPr/>
            <p:nvPr userDrawn="1"/>
          </p:nvSpPr>
          <p:spPr>
            <a:xfrm>
              <a:off x="10048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8" name="Rechthoek 177">
              <a:extLst>
                <a:ext uri="{FF2B5EF4-FFF2-40B4-BE49-F238E27FC236}">
                  <a16:creationId xmlns:a16="http://schemas.microsoft.com/office/drawing/2014/main" id="{D39697CB-5C2E-0849-8A28-FF538B315DF7}"/>
                </a:ext>
              </a:extLst>
            </p:cNvPr>
            <p:cNvSpPr/>
            <p:nvPr userDrawn="1"/>
          </p:nvSpPr>
          <p:spPr>
            <a:xfrm>
              <a:off x="104079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9" name="Rechthoek 178">
              <a:extLst>
                <a:ext uri="{FF2B5EF4-FFF2-40B4-BE49-F238E27FC236}">
                  <a16:creationId xmlns:a16="http://schemas.microsoft.com/office/drawing/2014/main" id="{7E788494-2572-874C-8E51-0D43CFFF143E}"/>
                </a:ext>
              </a:extLst>
            </p:cNvPr>
            <p:cNvSpPr/>
            <p:nvPr userDrawn="1"/>
          </p:nvSpPr>
          <p:spPr>
            <a:xfrm>
              <a:off x="107694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0" name="Rechthoek 179">
              <a:extLst>
                <a:ext uri="{FF2B5EF4-FFF2-40B4-BE49-F238E27FC236}">
                  <a16:creationId xmlns:a16="http://schemas.microsoft.com/office/drawing/2014/main" id="{9A91AFA8-8607-2744-B27E-4969A146CAD5}"/>
                </a:ext>
              </a:extLst>
            </p:cNvPr>
            <p:cNvSpPr/>
            <p:nvPr userDrawn="1"/>
          </p:nvSpPr>
          <p:spPr>
            <a:xfrm>
              <a:off x="11129340"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1" name="Rechthoek 180">
              <a:extLst>
                <a:ext uri="{FF2B5EF4-FFF2-40B4-BE49-F238E27FC236}">
                  <a16:creationId xmlns:a16="http://schemas.microsoft.com/office/drawing/2014/main" id="{262CA04B-9859-A947-97F6-57D4B6BB1492}"/>
                </a:ext>
              </a:extLst>
            </p:cNvPr>
            <p:cNvSpPr/>
            <p:nvPr userDrawn="1"/>
          </p:nvSpPr>
          <p:spPr>
            <a:xfrm>
              <a:off x="114892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2" name="Rechthoek 181">
              <a:extLst>
                <a:ext uri="{FF2B5EF4-FFF2-40B4-BE49-F238E27FC236}">
                  <a16:creationId xmlns:a16="http://schemas.microsoft.com/office/drawing/2014/main" id="{1361E52D-FF53-0942-9E77-A5F658BDEE28}"/>
                </a:ext>
              </a:extLst>
            </p:cNvPr>
            <p:cNvSpPr/>
            <p:nvPr userDrawn="1"/>
          </p:nvSpPr>
          <p:spPr>
            <a:xfrm>
              <a:off x="118507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3" name="Rechthoek 182">
              <a:extLst>
                <a:ext uri="{FF2B5EF4-FFF2-40B4-BE49-F238E27FC236}">
                  <a16:creationId xmlns:a16="http://schemas.microsoft.com/office/drawing/2014/main" id="{05979C80-9EA0-CA41-95DF-D92AC70A6199}"/>
                </a:ext>
              </a:extLst>
            </p:cNvPr>
            <p:cNvSpPr/>
            <p:nvPr userDrawn="1"/>
          </p:nvSpPr>
          <p:spPr>
            <a:xfrm>
              <a:off x="8965386"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4" name="Rechthoek 183">
              <a:extLst>
                <a:ext uri="{FF2B5EF4-FFF2-40B4-BE49-F238E27FC236}">
                  <a16:creationId xmlns:a16="http://schemas.microsoft.com/office/drawing/2014/main" id="{672F8EFD-5596-8E42-B18E-B2622695555D}"/>
                </a:ext>
              </a:extLst>
            </p:cNvPr>
            <p:cNvSpPr/>
            <p:nvPr userDrawn="1"/>
          </p:nvSpPr>
          <p:spPr>
            <a:xfrm>
              <a:off x="9325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5" name="Rechthoek 184">
              <a:extLst>
                <a:ext uri="{FF2B5EF4-FFF2-40B4-BE49-F238E27FC236}">
                  <a16:creationId xmlns:a16="http://schemas.microsoft.com/office/drawing/2014/main" id="{F49DA6D9-9323-F543-908B-4983EA9E0CA2}"/>
                </a:ext>
              </a:extLst>
            </p:cNvPr>
            <p:cNvSpPr/>
            <p:nvPr userDrawn="1"/>
          </p:nvSpPr>
          <p:spPr>
            <a:xfrm>
              <a:off x="860415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6" name="Rechthoek 185">
              <a:extLst>
                <a:ext uri="{FF2B5EF4-FFF2-40B4-BE49-F238E27FC236}">
                  <a16:creationId xmlns:a16="http://schemas.microsoft.com/office/drawing/2014/main" id="{63CB7996-77B7-5E42-8E8A-7806BEA38860}"/>
                </a:ext>
              </a:extLst>
            </p:cNvPr>
            <p:cNvSpPr/>
            <p:nvPr userDrawn="1"/>
          </p:nvSpPr>
          <p:spPr>
            <a:xfrm>
              <a:off x="7881689"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7" name="Rechthoek 186">
              <a:extLst>
                <a:ext uri="{FF2B5EF4-FFF2-40B4-BE49-F238E27FC236}">
                  <a16:creationId xmlns:a16="http://schemas.microsoft.com/office/drawing/2014/main" id="{41CA0223-5596-1246-AF57-B05DB12110E5}"/>
                </a:ext>
              </a:extLst>
            </p:cNvPr>
            <p:cNvSpPr/>
            <p:nvPr userDrawn="1"/>
          </p:nvSpPr>
          <p:spPr>
            <a:xfrm>
              <a:off x="824292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8" name="Rechthoek 187">
              <a:extLst>
                <a:ext uri="{FF2B5EF4-FFF2-40B4-BE49-F238E27FC236}">
                  <a16:creationId xmlns:a16="http://schemas.microsoft.com/office/drawing/2014/main" id="{6862EF39-E48E-804C-9BFE-A46548056661}"/>
                </a:ext>
              </a:extLst>
            </p:cNvPr>
            <p:cNvSpPr/>
            <p:nvPr userDrawn="1"/>
          </p:nvSpPr>
          <p:spPr>
            <a:xfrm>
              <a:off x="752045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9" name="Rechthoek 188">
              <a:extLst>
                <a:ext uri="{FF2B5EF4-FFF2-40B4-BE49-F238E27FC236}">
                  <a16:creationId xmlns:a16="http://schemas.microsoft.com/office/drawing/2014/main" id="{25254F11-5B1F-7B43-B7AC-CEBB9E963B08}"/>
                </a:ext>
              </a:extLst>
            </p:cNvPr>
            <p:cNvSpPr/>
            <p:nvPr userDrawn="1"/>
          </p:nvSpPr>
          <p:spPr>
            <a:xfrm>
              <a:off x="716328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0" name="Rechthoek 189">
              <a:extLst>
                <a:ext uri="{FF2B5EF4-FFF2-40B4-BE49-F238E27FC236}">
                  <a16:creationId xmlns:a16="http://schemas.microsoft.com/office/drawing/2014/main" id="{ACD0CFA3-8726-DB42-AB35-8DE530E49736}"/>
                </a:ext>
              </a:extLst>
            </p:cNvPr>
            <p:cNvSpPr/>
            <p:nvPr userDrawn="1"/>
          </p:nvSpPr>
          <p:spPr>
            <a:xfrm>
              <a:off x="9684933"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1" name="Rechthoek 190">
              <a:extLst>
                <a:ext uri="{FF2B5EF4-FFF2-40B4-BE49-F238E27FC236}">
                  <a16:creationId xmlns:a16="http://schemas.microsoft.com/office/drawing/2014/main" id="{27FC9CFB-3A0C-E54C-8B44-F7477DC2251C}"/>
                </a:ext>
              </a:extLst>
            </p:cNvPr>
            <p:cNvSpPr/>
            <p:nvPr userDrawn="1"/>
          </p:nvSpPr>
          <p:spPr>
            <a:xfrm>
              <a:off x="10048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2" name="Rechthoek 191">
              <a:extLst>
                <a:ext uri="{FF2B5EF4-FFF2-40B4-BE49-F238E27FC236}">
                  <a16:creationId xmlns:a16="http://schemas.microsoft.com/office/drawing/2014/main" id="{23FE6C79-7E5A-1F41-ADC0-863C6E3144D8}"/>
                </a:ext>
              </a:extLst>
            </p:cNvPr>
            <p:cNvSpPr/>
            <p:nvPr userDrawn="1"/>
          </p:nvSpPr>
          <p:spPr>
            <a:xfrm>
              <a:off x="104079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3" name="Rechthoek 192">
              <a:extLst>
                <a:ext uri="{FF2B5EF4-FFF2-40B4-BE49-F238E27FC236}">
                  <a16:creationId xmlns:a16="http://schemas.microsoft.com/office/drawing/2014/main" id="{868BB43B-4C07-8440-BB73-FC5E16BE8941}"/>
                </a:ext>
              </a:extLst>
            </p:cNvPr>
            <p:cNvSpPr/>
            <p:nvPr userDrawn="1"/>
          </p:nvSpPr>
          <p:spPr>
            <a:xfrm>
              <a:off x="107694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4" name="Rechthoek 193">
              <a:extLst>
                <a:ext uri="{FF2B5EF4-FFF2-40B4-BE49-F238E27FC236}">
                  <a16:creationId xmlns:a16="http://schemas.microsoft.com/office/drawing/2014/main" id="{D76EE41B-D759-934F-8FEC-C6DC2535D77C}"/>
                </a:ext>
              </a:extLst>
            </p:cNvPr>
            <p:cNvSpPr/>
            <p:nvPr userDrawn="1"/>
          </p:nvSpPr>
          <p:spPr>
            <a:xfrm>
              <a:off x="11129340"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5" name="Rechthoek 194">
              <a:extLst>
                <a:ext uri="{FF2B5EF4-FFF2-40B4-BE49-F238E27FC236}">
                  <a16:creationId xmlns:a16="http://schemas.microsoft.com/office/drawing/2014/main" id="{CFDEBD3B-296F-6B47-B887-EA896F0564CF}"/>
                </a:ext>
              </a:extLst>
            </p:cNvPr>
            <p:cNvSpPr/>
            <p:nvPr userDrawn="1"/>
          </p:nvSpPr>
          <p:spPr>
            <a:xfrm>
              <a:off x="114892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6" name="Rechthoek 195">
              <a:extLst>
                <a:ext uri="{FF2B5EF4-FFF2-40B4-BE49-F238E27FC236}">
                  <a16:creationId xmlns:a16="http://schemas.microsoft.com/office/drawing/2014/main" id="{11CA010E-E72A-D540-8C76-D844A95FFFB3}"/>
                </a:ext>
              </a:extLst>
            </p:cNvPr>
            <p:cNvSpPr/>
            <p:nvPr userDrawn="1"/>
          </p:nvSpPr>
          <p:spPr>
            <a:xfrm>
              <a:off x="118507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7" name="Rechthoek 196">
              <a:extLst>
                <a:ext uri="{FF2B5EF4-FFF2-40B4-BE49-F238E27FC236}">
                  <a16:creationId xmlns:a16="http://schemas.microsoft.com/office/drawing/2014/main" id="{611A280D-4C7B-6F40-A05F-3B3F756691C8}"/>
                </a:ext>
              </a:extLst>
            </p:cNvPr>
            <p:cNvSpPr/>
            <p:nvPr userDrawn="1"/>
          </p:nvSpPr>
          <p:spPr>
            <a:xfrm>
              <a:off x="8965386"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8" name="Rechthoek 197">
              <a:extLst>
                <a:ext uri="{FF2B5EF4-FFF2-40B4-BE49-F238E27FC236}">
                  <a16:creationId xmlns:a16="http://schemas.microsoft.com/office/drawing/2014/main" id="{A88D7E01-4C53-5846-823F-4583486504FD}"/>
                </a:ext>
              </a:extLst>
            </p:cNvPr>
            <p:cNvSpPr/>
            <p:nvPr userDrawn="1"/>
          </p:nvSpPr>
          <p:spPr>
            <a:xfrm>
              <a:off x="9325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9" name="Rechthoek 198">
              <a:extLst>
                <a:ext uri="{FF2B5EF4-FFF2-40B4-BE49-F238E27FC236}">
                  <a16:creationId xmlns:a16="http://schemas.microsoft.com/office/drawing/2014/main" id="{E0FB05D6-2D23-6C4C-8AB7-FC6C23DA9F56}"/>
                </a:ext>
              </a:extLst>
            </p:cNvPr>
            <p:cNvSpPr/>
            <p:nvPr userDrawn="1"/>
          </p:nvSpPr>
          <p:spPr>
            <a:xfrm>
              <a:off x="860415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0" name="Rechthoek 199">
              <a:extLst>
                <a:ext uri="{FF2B5EF4-FFF2-40B4-BE49-F238E27FC236}">
                  <a16:creationId xmlns:a16="http://schemas.microsoft.com/office/drawing/2014/main" id="{F720C752-6BD5-C74C-84EE-CFF39FD96262}"/>
                </a:ext>
              </a:extLst>
            </p:cNvPr>
            <p:cNvSpPr/>
            <p:nvPr userDrawn="1"/>
          </p:nvSpPr>
          <p:spPr>
            <a:xfrm>
              <a:off x="7881689"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1" name="Rechthoek 200">
              <a:extLst>
                <a:ext uri="{FF2B5EF4-FFF2-40B4-BE49-F238E27FC236}">
                  <a16:creationId xmlns:a16="http://schemas.microsoft.com/office/drawing/2014/main" id="{832DBC2F-5668-1147-B076-8331BE6DA1C9}"/>
                </a:ext>
              </a:extLst>
            </p:cNvPr>
            <p:cNvSpPr/>
            <p:nvPr userDrawn="1"/>
          </p:nvSpPr>
          <p:spPr>
            <a:xfrm>
              <a:off x="824292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2" name="Rechthoek 201">
              <a:extLst>
                <a:ext uri="{FF2B5EF4-FFF2-40B4-BE49-F238E27FC236}">
                  <a16:creationId xmlns:a16="http://schemas.microsoft.com/office/drawing/2014/main" id="{37A2A709-7F55-A34C-852B-030FC9CE5DD2}"/>
                </a:ext>
              </a:extLst>
            </p:cNvPr>
            <p:cNvSpPr/>
            <p:nvPr userDrawn="1"/>
          </p:nvSpPr>
          <p:spPr>
            <a:xfrm>
              <a:off x="752045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3" name="Rechthoek 202">
              <a:extLst>
                <a:ext uri="{FF2B5EF4-FFF2-40B4-BE49-F238E27FC236}">
                  <a16:creationId xmlns:a16="http://schemas.microsoft.com/office/drawing/2014/main" id="{AC3EEDD0-A1D1-794E-A5D8-87A94BEFD875}"/>
                </a:ext>
              </a:extLst>
            </p:cNvPr>
            <p:cNvSpPr/>
            <p:nvPr userDrawn="1"/>
          </p:nvSpPr>
          <p:spPr>
            <a:xfrm>
              <a:off x="716328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4" name="Rechthoek 203">
              <a:extLst>
                <a:ext uri="{FF2B5EF4-FFF2-40B4-BE49-F238E27FC236}">
                  <a16:creationId xmlns:a16="http://schemas.microsoft.com/office/drawing/2014/main" id="{5CE8FBE2-5BD6-804D-AE15-67417D72062B}"/>
                </a:ext>
              </a:extLst>
            </p:cNvPr>
            <p:cNvSpPr/>
            <p:nvPr userDrawn="1"/>
          </p:nvSpPr>
          <p:spPr>
            <a:xfrm>
              <a:off x="9684933"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5" name="Rechthoek 204">
              <a:extLst>
                <a:ext uri="{FF2B5EF4-FFF2-40B4-BE49-F238E27FC236}">
                  <a16:creationId xmlns:a16="http://schemas.microsoft.com/office/drawing/2014/main" id="{D0841BEA-8DE7-8F45-BB30-FFC40F11CE74}"/>
                </a:ext>
              </a:extLst>
            </p:cNvPr>
            <p:cNvSpPr/>
            <p:nvPr userDrawn="1"/>
          </p:nvSpPr>
          <p:spPr>
            <a:xfrm>
              <a:off x="10048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6" name="Rechthoek 205">
              <a:extLst>
                <a:ext uri="{FF2B5EF4-FFF2-40B4-BE49-F238E27FC236}">
                  <a16:creationId xmlns:a16="http://schemas.microsoft.com/office/drawing/2014/main" id="{E5A894EF-A2C3-B841-8C6A-F4469FEE6078}"/>
                </a:ext>
              </a:extLst>
            </p:cNvPr>
            <p:cNvSpPr/>
            <p:nvPr userDrawn="1"/>
          </p:nvSpPr>
          <p:spPr>
            <a:xfrm>
              <a:off x="104079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7" name="Rechthoek 206">
              <a:extLst>
                <a:ext uri="{FF2B5EF4-FFF2-40B4-BE49-F238E27FC236}">
                  <a16:creationId xmlns:a16="http://schemas.microsoft.com/office/drawing/2014/main" id="{BB64406A-291A-6745-96CA-C4DDC2F2AAA5}"/>
                </a:ext>
              </a:extLst>
            </p:cNvPr>
            <p:cNvSpPr/>
            <p:nvPr userDrawn="1"/>
          </p:nvSpPr>
          <p:spPr>
            <a:xfrm>
              <a:off x="107694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8" name="Rechthoek 207">
              <a:extLst>
                <a:ext uri="{FF2B5EF4-FFF2-40B4-BE49-F238E27FC236}">
                  <a16:creationId xmlns:a16="http://schemas.microsoft.com/office/drawing/2014/main" id="{C277632B-6B32-074E-BE4E-0BCC5F6611B8}"/>
                </a:ext>
              </a:extLst>
            </p:cNvPr>
            <p:cNvSpPr/>
            <p:nvPr userDrawn="1"/>
          </p:nvSpPr>
          <p:spPr>
            <a:xfrm>
              <a:off x="11129340"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9" name="Rechthoek 208">
              <a:extLst>
                <a:ext uri="{FF2B5EF4-FFF2-40B4-BE49-F238E27FC236}">
                  <a16:creationId xmlns:a16="http://schemas.microsoft.com/office/drawing/2014/main" id="{9D120BC3-3AD0-3E40-B2A3-71EAD7D86C39}"/>
                </a:ext>
              </a:extLst>
            </p:cNvPr>
            <p:cNvSpPr/>
            <p:nvPr userDrawn="1"/>
          </p:nvSpPr>
          <p:spPr>
            <a:xfrm>
              <a:off x="114892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0" name="Rechthoek 209">
              <a:extLst>
                <a:ext uri="{FF2B5EF4-FFF2-40B4-BE49-F238E27FC236}">
                  <a16:creationId xmlns:a16="http://schemas.microsoft.com/office/drawing/2014/main" id="{42BD8B2A-D880-9049-8430-E673177202F2}"/>
                </a:ext>
              </a:extLst>
            </p:cNvPr>
            <p:cNvSpPr/>
            <p:nvPr userDrawn="1"/>
          </p:nvSpPr>
          <p:spPr>
            <a:xfrm>
              <a:off x="118507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1" name="Rechthoek 210">
              <a:extLst>
                <a:ext uri="{FF2B5EF4-FFF2-40B4-BE49-F238E27FC236}">
                  <a16:creationId xmlns:a16="http://schemas.microsoft.com/office/drawing/2014/main" id="{63C23E28-BF2A-0940-9514-5F95FC11FFC0}"/>
                </a:ext>
              </a:extLst>
            </p:cNvPr>
            <p:cNvSpPr/>
            <p:nvPr userDrawn="1"/>
          </p:nvSpPr>
          <p:spPr>
            <a:xfrm>
              <a:off x="329951"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2" name="Rechthoek 211">
              <a:extLst>
                <a:ext uri="{FF2B5EF4-FFF2-40B4-BE49-F238E27FC236}">
                  <a16:creationId xmlns:a16="http://schemas.microsoft.com/office/drawing/2014/main" id="{7AE4D547-9454-C449-91FB-A2251540A3DF}"/>
                </a:ext>
              </a:extLst>
            </p:cNvPr>
            <p:cNvSpPr/>
            <p:nvPr userDrawn="1"/>
          </p:nvSpPr>
          <p:spPr>
            <a:xfrm>
              <a:off x="329951"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3" name="Rechthoek 212">
              <a:extLst>
                <a:ext uri="{FF2B5EF4-FFF2-40B4-BE49-F238E27FC236}">
                  <a16:creationId xmlns:a16="http://schemas.microsoft.com/office/drawing/2014/main" id="{4129B9BC-D30D-A046-BAF8-17EFF18058C8}"/>
                </a:ext>
              </a:extLst>
            </p:cNvPr>
            <p:cNvSpPr/>
            <p:nvPr userDrawn="1"/>
          </p:nvSpPr>
          <p:spPr>
            <a:xfrm>
              <a:off x="32995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4" name="Rechthoek 213">
              <a:extLst>
                <a:ext uri="{FF2B5EF4-FFF2-40B4-BE49-F238E27FC236}">
                  <a16:creationId xmlns:a16="http://schemas.microsoft.com/office/drawing/2014/main" id="{8000A5D1-CC96-F74B-BFAD-18F066354FC0}"/>
                </a:ext>
              </a:extLst>
            </p:cNvPr>
            <p:cNvSpPr/>
            <p:nvPr userDrawn="1"/>
          </p:nvSpPr>
          <p:spPr>
            <a:xfrm>
              <a:off x="329951"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5" name="Rechthoek 214">
              <a:extLst>
                <a:ext uri="{FF2B5EF4-FFF2-40B4-BE49-F238E27FC236}">
                  <a16:creationId xmlns:a16="http://schemas.microsoft.com/office/drawing/2014/main" id="{068CC09A-951B-C645-9EF1-AB7673088081}"/>
                </a:ext>
              </a:extLst>
            </p:cNvPr>
            <p:cNvSpPr/>
            <p:nvPr userDrawn="1"/>
          </p:nvSpPr>
          <p:spPr>
            <a:xfrm>
              <a:off x="329951"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6" name="Rechthoek 215">
              <a:extLst>
                <a:ext uri="{FF2B5EF4-FFF2-40B4-BE49-F238E27FC236}">
                  <a16:creationId xmlns:a16="http://schemas.microsoft.com/office/drawing/2014/main" id="{221FD207-FE10-FC43-A28C-F4A64543A33A}"/>
                </a:ext>
              </a:extLst>
            </p:cNvPr>
            <p:cNvSpPr/>
            <p:nvPr userDrawn="1"/>
          </p:nvSpPr>
          <p:spPr>
            <a:xfrm>
              <a:off x="329951"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7" name="Rechthoek 216">
              <a:extLst>
                <a:ext uri="{FF2B5EF4-FFF2-40B4-BE49-F238E27FC236}">
                  <a16:creationId xmlns:a16="http://schemas.microsoft.com/office/drawing/2014/main" id="{39C391D7-3435-E849-9AA4-2B94FD1C2A10}"/>
                </a:ext>
              </a:extLst>
            </p:cNvPr>
            <p:cNvSpPr/>
            <p:nvPr userDrawn="1"/>
          </p:nvSpPr>
          <p:spPr>
            <a:xfrm>
              <a:off x="329951"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8" name="Rechthoek 217">
              <a:extLst>
                <a:ext uri="{FF2B5EF4-FFF2-40B4-BE49-F238E27FC236}">
                  <a16:creationId xmlns:a16="http://schemas.microsoft.com/office/drawing/2014/main" id="{80336B4A-BC5E-B341-859F-21150D9EA431}"/>
                </a:ext>
              </a:extLst>
            </p:cNvPr>
            <p:cNvSpPr/>
            <p:nvPr userDrawn="1"/>
          </p:nvSpPr>
          <p:spPr>
            <a:xfrm>
              <a:off x="329951"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9" name="Rechthoek 218">
              <a:extLst>
                <a:ext uri="{FF2B5EF4-FFF2-40B4-BE49-F238E27FC236}">
                  <a16:creationId xmlns:a16="http://schemas.microsoft.com/office/drawing/2014/main" id="{C100B2F4-DF6F-3040-BD15-E3F157233F62}"/>
                </a:ext>
              </a:extLst>
            </p:cNvPr>
            <p:cNvSpPr/>
            <p:nvPr userDrawn="1"/>
          </p:nvSpPr>
          <p:spPr>
            <a:xfrm>
              <a:off x="11850747"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0" name="Rechthoek 219">
              <a:extLst>
                <a:ext uri="{FF2B5EF4-FFF2-40B4-BE49-F238E27FC236}">
                  <a16:creationId xmlns:a16="http://schemas.microsoft.com/office/drawing/2014/main" id="{C142FD20-21C5-4842-86AC-C2181494D833}"/>
                </a:ext>
              </a:extLst>
            </p:cNvPr>
            <p:cNvSpPr/>
            <p:nvPr userDrawn="1"/>
          </p:nvSpPr>
          <p:spPr>
            <a:xfrm>
              <a:off x="11850747"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1" name="Rechthoek 220">
              <a:extLst>
                <a:ext uri="{FF2B5EF4-FFF2-40B4-BE49-F238E27FC236}">
                  <a16:creationId xmlns:a16="http://schemas.microsoft.com/office/drawing/2014/main" id="{6BBEBA76-EBB1-7D40-BECE-326DD5FFDBBE}"/>
                </a:ext>
              </a:extLst>
            </p:cNvPr>
            <p:cNvSpPr/>
            <p:nvPr userDrawn="1"/>
          </p:nvSpPr>
          <p:spPr>
            <a:xfrm>
              <a:off x="8965386"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2" name="Rechthoek 221">
              <a:extLst>
                <a:ext uri="{FF2B5EF4-FFF2-40B4-BE49-F238E27FC236}">
                  <a16:creationId xmlns:a16="http://schemas.microsoft.com/office/drawing/2014/main" id="{390EC9D9-BFC0-1B4B-B22D-630CABE0A776}"/>
                </a:ext>
              </a:extLst>
            </p:cNvPr>
            <p:cNvSpPr/>
            <p:nvPr userDrawn="1"/>
          </p:nvSpPr>
          <p:spPr>
            <a:xfrm>
              <a:off x="9325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3" name="Rechthoek 222">
              <a:extLst>
                <a:ext uri="{FF2B5EF4-FFF2-40B4-BE49-F238E27FC236}">
                  <a16:creationId xmlns:a16="http://schemas.microsoft.com/office/drawing/2014/main" id="{F2580E9C-7F1C-7143-8185-9FDBCFFE2053}"/>
                </a:ext>
              </a:extLst>
            </p:cNvPr>
            <p:cNvSpPr/>
            <p:nvPr userDrawn="1"/>
          </p:nvSpPr>
          <p:spPr>
            <a:xfrm>
              <a:off x="860415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4" name="Rechthoek 223">
              <a:extLst>
                <a:ext uri="{FF2B5EF4-FFF2-40B4-BE49-F238E27FC236}">
                  <a16:creationId xmlns:a16="http://schemas.microsoft.com/office/drawing/2014/main" id="{40749918-C2FA-EA4B-8B1D-178F87A66B40}"/>
                </a:ext>
              </a:extLst>
            </p:cNvPr>
            <p:cNvSpPr/>
            <p:nvPr userDrawn="1"/>
          </p:nvSpPr>
          <p:spPr>
            <a:xfrm>
              <a:off x="7881689"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5" name="Rechthoek 224">
              <a:extLst>
                <a:ext uri="{FF2B5EF4-FFF2-40B4-BE49-F238E27FC236}">
                  <a16:creationId xmlns:a16="http://schemas.microsoft.com/office/drawing/2014/main" id="{B0CE4002-4053-1142-A33F-2004B01B03B3}"/>
                </a:ext>
              </a:extLst>
            </p:cNvPr>
            <p:cNvSpPr/>
            <p:nvPr userDrawn="1"/>
          </p:nvSpPr>
          <p:spPr>
            <a:xfrm>
              <a:off x="824292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6" name="Rechthoek 225">
              <a:extLst>
                <a:ext uri="{FF2B5EF4-FFF2-40B4-BE49-F238E27FC236}">
                  <a16:creationId xmlns:a16="http://schemas.microsoft.com/office/drawing/2014/main" id="{0C218EB2-4A88-5A49-B3AA-AA0B26592E2E}"/>
                </a:ext>
              </a:extLst>
            </p:cNvPr>
            <p:cNvSpPr/>
            <p:nvPr userDrawn="1"/>
          </p:nvSpPr>
          <p:spPr>
            <a:xfrm>
              <a:off x="752045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7" name="Rechthoek 226">
              <a:extLst>
                <a:ext uri="{FF2B5EF4-FFF2-40B4-BE49-F238E27FC236}">
                  <a16:creationId xmlns:a16="http://schemas.microsoft.com/office/drawing/2014/main" id="{1E9ABF66-0782-4A4B-8A8A-51545DEB317B}"/>
                </a:ext>
              </a:extLst>
            </p:cNvPr>
            <p:cNvSpPr/>
            <p:nvPr userDrawn="1"/>
          </p:nvSpPr>
          <p:spPr>
            <a:xfrm>
              <a:off x="716328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8" name="Rechthoek 227">
              <a:extLst>
                <a:ext uri="{FF2B5EF4-FFF2-40B4-BE49-F238E27FC236}">
                  <a16:creationId xmlns:a16="http://schemas.microsoft.com/office/drawing/2014/main" id="{DCB94A92-477E-F04E-9C41-AE775034B0C0}"/>
                </a:ext>
              </a:extLst>
            </p:cNvPr>
            <p:cNvSpPr/>
            <p:nvPr userDrawn="1"/>
          </p:nvSpPr>
          <p:spPr>
            <a:xfrm>
              <a:off x="9684933"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29" name="Rechthoek 228">
              <a:extLst>
                <a:ext uri="{FF2B5EF4-FFF2-40B4-BE49-F238E27FC236}">
                  <a16:creationId xmlns:a16="http://schemas.microsoft.com/office/drawing/2014/main" id="{7C82C1B4-1864-5248-8A1F-AF65828C0DEE}"/>
                </a:ext>
              </a:extLst>
            </p:cNvPr>
            <p:cNvSpPr/>
            <p:nvPr userDrawn="1"/>
          </p:nvSpPr>
          <p:spPr>
            <a:xfrm>
              <a:off x="10048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0" name="Rechthoek 229">
              <a:extLst>
                <a:ext uri="{FF2B5EF4-FFF2-40B4-BE49-F238E27FC236}">
                  <a16:creationId xmlns:a16="http://schemas.microsoft.com/office/drawing/2014/main" id="{C4E42661-C7E0-6142-A549-FB4CA09DFD35}"/>
                </a:ext>
              </a:extLst>
            </p:cNvPr>
            <p:cNvSpPr/>
            <p:nvPr userDrawn="1"/>
          </p:nvSpPr>
          <p:spPr>
            <a:xfrm>
              <a:off x="104079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1" name="Rechthoek 230">
              <a:extLst>
                <a:ext uri="{FF2B5EF4-FFF2-40B4-BE49-F238E27FC236}">
                  <a16:creationId xmlns:a16="http://schemas.microsoft.com/office/drawing/2014/main" id="{A867ABC2-D1C2-1A44-A851-A10AE32BC323}"/>
                </a:ext>
              </a:extLst>
            </p:cNvPr>
            <p:cNvSpPr/>
            <p:nvPr userDrawn="1"/>
          </p:nvSpPr>
          <p:spPr>
            <a:xfrm>
              <a:off x="107694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2" name="Rechthoek 231">
              <a:extLst>
                <a:ext uri="{FF2B5EF4-FFF2-40B4-BE49-F238E27FC236}">
                  <a16:creationId xmlns:a16="http://schemas.microsoft.com/office/drawing/2014/main" id="{218DD0C7-4642-8C49-9104-0C8908F22AC0}"/>
                </a:ext>
              </a:extLst>
            </p:cNvPr>
            <p:cNvSpPr/>
            <p:nvPr userDrawn="1"/>
          </p:nvSpPr>
          <p:spPr>
            <a:xfrm>
              <a:off x="11129340"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3" name="Rechthoek 232">
              <a:extLst>
                <a:ext uri="{FF2B5EF4-FFF2-40B4-BE49-F238E27FC236}">
                  <a16:creationId xmlns:a16="http://schemas.microsoft.com/office/drawing/2014/main" id="{ECF6F341-4C31-F34B-AD4B-8921C94E28E7}"/>
                </a:ext>
              </a:extLst>
            </p:cNvPr>
            <p:cNvSpPr/>
            <p:nvPr userDrawn="1"/>
          </p:nvSpPr>
          <p:spPr>
            <a:xfrm>
              <a:off x="114892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4" name="Rechthoek 233">
              <a:extLst>
                <a:ext uri="{FF2B5EF4-FFF2-40B4-BE49-F238E27FC236}">
                  <a16:creationId xmlns:a16="http://schemas.microsoft.com/office/drawing/2014/main" id="{D155DAF5-E02E-854F-B639-F80C75286DA8}"/>
                </a:ext>
              </a:extLst>
            </p:cNvPr>
            <p:cNvSpPr/>
            <p:nvPr userDrawn="1"/>
          </p:nvSpPr>
          <p:spPr>
            <a:xfrm>
              <a:off x="118507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5" name="Rechthoek 234">
              <a:extLst>
                <a:ext uri="{FF2B5EF4-FFF2-40B4-BE49-F238E27FC236}">
                  <a16:creationId xmlns:a16="http://schemas.microsoft.com/office/drawing/2014/main" id="{67EB18EA-8F75-314E-AB8C-69953FAA4662}"/>
                </a:ext>
              </a:extLst>
            </p:cNvPr>
            <p:cNvSpPr/>
            <p:nvPr userDrawn="1"/>
          </p:nvSpPr>
          <p:spPr>
            <a:xfrm>
              <a:off x="11850747"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6" name="Rechthoek 235">
              <a:extLst>
                <a:ext uri="{FF2B5EF4-FFF2-40B4-BE49-F238E27FC236}">
                  <a16:creationId xmlns:a16="http://schemas.microsoft.com/office/drawing/2014/main" id="{CE24762E-DB4D-C149-B013-C3DC524A2220}"/>
                </a:ext>
              </a:extLst>
            </p:cNvPr>
            <p:cNvSpPr/>
            <p:nvPr userDrawn="1"/>
          </p:nvSpPr>
          <p:spPr>
            <a:xfrm>
              <a:off x="11850747"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7" name="Rechthoek 236">
              <a:extLst>
                <a:ext uri="{FF2B5EF4-FFF2-40B4-BE49-F238E27FC236}">
                  <a16:creationId xmlns:a16="http://schemas.microsoft.com/office/drawing/2014/main" id="{1D78AC82-DA2B-A249-9186-EED1B20F06E8}"/>
                </a:ext>
              </a:extLst>
            </p:cNvPr>
            <p:cNvSpPr/>
            <p:nvPr userDrawn="1"/>
          </p:nvSpPr>
          <p:spPr>
            <a:xfrm>
              <a:off x="11850747"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8" name="Rechthoek 237">
              <a:extLst>
                <a:ext uri="{FF2B5EF4-FFF2-40B4-BE49-F238E27FC236}">
                  <a16:creationId xmlns:a16="http://schemas.microsoft.com/office/drawing/2014/main" id="{EC3EFAF2-38DB-2641-8B86-FBEDC1508BFC}"/>
                </a:ext>
              </a:extLst>
            </p:cNvPr>
            <p:cNvSpPr/>
            <p:nvPr userDrawn="1"/>
          </p:nvSpPr>
          <p:spPr>
            <a:xfrm>
              <a:off x="11850747"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39" name="Rechthoek 238">
              <a:extLst>
                <a:ext uri="{FF2B5EF4-FFF2-40B4-BE49-F238E27FC236}">
                  <a16:creationId xmlns:a16="http://schemas.microsoft.com/office/drawing/2014/main" id="{A6120113-A263-B647-9685-C8B1569917A1}"/>
                </a:ext>
              </a:extLst>
            </p:cNvPr>
            <p:cNvSpPr/>
            <p:nvPr userDrawn="1"/>
          </p:nvSpPr>
          <p:spPr>
            <a:xfrm>
              <a:off x="11850747"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cxnSp>
        <p:nvCxnSpPr>
          <p:cNvPr id="3" name="Rechte verbindingslijn 2">
            <a:extLst>
              <a:ext uri="{FF2B5EF4-FFF2-40B4-BE49-F238E27FC236}">
                <a16:creationId xmlns:a16="http://schemas.microsoft.com/office/drawing/2014/main" id="{FC1C4C89-F2EB-184A-A367-D71D2885D609}"/>
              </a:ext>
            </a:extLst>
          </p:cNvPr>
          <p:cNvCxnSpPr>
            <a:cxnSpLocks/>
          </p:cNvCxnSpPr>
          <p:nvPr userDrawn="1"/>
        </p:nvCxnSpPr>
        <p:spPr>
          <a:xfrm>
            <a:off x="0" y="12352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Rechte verbindingslijn 286">
            <a:extLst>
              <a:ext uri="{FF2B5EF4-FFF2-40B4-BE49-F238E27FC236}">
                <a16:creationId xmlns:a16="http://schemas.microsoft.com/office/drawing/2014/main" id="{EA548EF4-A5E7-044C-B41D-A2BFC5DBD9F6}"/>
              </a:ext>
            </a:extLst>
          </p:cNvPr>
          <p:cNvCxnSpPr/>
          <p:nvPr userDrawn="1"/>
        </p:nvCxnSpPr>
        <p:spPr>
          <a:xfrm>
            <a:off x="0" y="48425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176C7794-D454-C44D-8BBF-8DD01D8D87DA}"/>
              </a:ext>
            </a:extLst>
          </p:cNvPr>
          <p:cNvCxnSpPr/>
          <p:nvPr userDrawn="1"/>
        </p:nvCxnSpPr>
        <p:spPr>
          <a:xfrm>
            <a:off x="0" y="84498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52A11350-A6A3-7D43-BF28-8128697A10AC}"/>
              </a:ext>
            </a:extLst>
          </p:cNvPr>
          <p:cNvCxnSpPr/>
          <p:nvPr userDrawn="1"/>
        </p:nvCxnSpPr>
        <p:spPr>
          <a:xfrm>
            <a:off x="0" y="120571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16E1826E-4AEE-1140-B5E6-20F9DC737437}"/>
              </a:ext>
            </a:extLst>
          </p:cNvPr>
          <p:cNvCxnSpPr/>
          <p:nvPr userDrawn="1"/>
        </p:nvCxnSpPr>
        <p:spPr>
          <a:xfrm>
            <a:off x="0" y="156644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07A73483-FF5C-A24E-880B-EF9AC2931B17}"/>
              </a:ext>
            </a:extLst>
          </p:cNvPr>
          <p:cNvCxnSpPr/>
          <p:nvPr userDrawn="1"/>
        </p:nvCxnSpPr>
        <p:spPr>
          <a:xfrm>
            <a:off x="0" y="192717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3D70DCCD-8511-ED43-8D0A-8BE1BF1844F4}"/>
              </a:ext>
            </a:extLst>
          </p:cNvPr>
          <p:cNvCxnSpPr/>
          <p:nvPr userDrawn="1"/>
        </p:nvCxnSpPr>
        <p:spPr>
          <a:xfrm>
            <a:off x="0" y="228790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7908FA16-2E13-0442-AE93-F9FED0CCE5A7}"/>
              </a:ext>
            </a:extLst>
          </p:cNvPr>
          <p:cNvCxnSpPr/>
          <p:nvPr userDrawn="1"/>
        </p:nvCxnSpPr>
        <p:spPr>
          <a:xfrm>
            <a:off x="0" y="26486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C91C00AD-466F-0C45-A173-372E4DE14AFB}"/>
              </a:ext>
            </a:extLst>
          </p:cNvPr>
          <p:cNvCxnSpPr/>
          <p:nvPr userDrawn="1"/>
        </p:nvCxnSpPr>
        <p:spPr>
          <a:xfrm>
            <a:off x="0" y="300937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52A8C5D3-D35E-B34A-91E2-4B640C027FDA}"/>
              </a:ext>
            </a:extLst>
          </p:cNvPr>
          <p:cNvCxnSpPr/>
          <p:nvPr userDrawn="1"/>
        </p:nvCxnSpPr>
        <p:spPr>
          <a:xfrm>
            <a:off x="0" y="3370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23607342-B411-C344-ADAB-BC4B77BBFCEC}"/>
              </a:ext>
            </a:extLst>
          </p:cNvPr>
          <p:cNvCxnSpPr/>
          <p:nvPr userDrawn="1"/>
        </p:nvCxnSpPr>
        <p:spPr>
          <a:xfrm>
            <a:off x="0" y="409156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2F6786E-C0EF-994A-9253-27CEF2051A82}"/>
              </a:ext>
            </a:extLst>
          </p:cNvPr>
          <p:cNvCxnSpPr/>
          <p:nvPr userDrawn="1"/>
        </p:nvCxnSpPr>
        <p:spPr>
          <a:xfrm>
            <a:off x="0" y="445229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7029F7F-9F94-9740-863D-9E52FDFC2663}"/>
              </a:ext>
            </a:extLst>
          </p:cNvPr>
          <p:cNvCxnSpPr/>
          <p:nvPr userDrawn="1"/>
        </p:nvCxnSpPr>
        <p:spPr>
          <a:xfrm>
            <a:off x="0" y="481302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2FBD54ED-1929-434A-9398-4055F5F1C8F8}"/>
              </a:ext>
            </a:extLst>
          </p:cNvPr>
          <p:cNvCxnSpPr/>
          <p:nvPr userDrawn="1"/>
        </p:nvCxnSpPr>
        <p:spPr>
          <a:xfrm>
            <a:off x="0" y="517375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0D62A316-6216-8247-8DE7-344C71F92CEA}"/>
              </a:ext>
            </a:extLst>
          </p:cNvPr>
          <p:cNvCxnSpPr>
            <a:cxnSpLocks/>
          </p:cNvCxnSpPr>
          <p:nvPr userDrawn="1"/>
        </p:nvCxnSpPr>
        <p:spPr>
          <a:xfrm>
            <a:off x="0" y="589522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5375DFB1-E5F9-AC41-857C-595E358D7B3B}"/>
              </a:ext>
            </a:extLst>
          </p:cNvPr>
          <p:cNvCxnSpPr>
            <a:cxnSpLocks/>
          </p:cNvCxnSpPr>
          <p:nvPr userDrawn="1"/>
        </p:nvCxnSpPr>
        <p:spPr>
          <a:xfrm>
            <a:off x="35713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CE0D2B8C-AFB7-9B4A-9A63-159D4F59CEC5}"/>
              </a:ext>
            </a:extLst>
          </p:cNvPr>
          <p:cNvCxnSpPr>
            <a:cxnSpLocks/>
          </p:cNvCxnSpPr>
          <p:nvPr userDrawn="1"/>
        </p:nvCxnSpPr>
        <p:spPr>
          <a:xfrm>
            <a:off x="71836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06BE2066-4885-104B-943F-0A4AEB318276}"/>
              </a:ext>
            </a:extLst>
          </p:cNvPr>
          <p:cNvCxnSpPr>
            <a:cxnSpLocks/>
          </p:cNvCxnSpPr>
          <p:nvPr userDrawn="1"/>
        </p:nvCxnSpPr>
        <p:spPr>
          <a:xfrm>
            <a:off x="143676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DF2A8E07-91EA-BA42-9ADA-5C2BC5F46821}"/>
              </a:ext>
            </a:extLst>
          </p:cNvPr>
          <p:cNvCxnSpPr>
            <a:cxnSpLocks/>
          </p:cNvCxnSpPr>
          <p:nvPr userDrawn="1"/>
        </p:nvCxnSpPr>
        <p:spPr>
          <a:xfrm>
            <a:off x="179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Rechte verbindingslijn 307">
            <a:extLst>
              <a:ext uri="{FF2B5EF4-FFF2-40B4-BE49-F238E27FC236}">
                <a16:creationId xmlns:a16="http://schemas.microsoft.com/office/drawing/2014/main" id="{773FA7DF-637A-3944-93BE-6E7C1A162EFB}"/>
              </a:ext>
            </a:extLst>
          </p:cNvPr>
          <p:cNvCxnSpPr>
            <a:cxnSpLocks/>
          </p:cNvCxnSpPr>
          <p:nvPr userDrawn="1"/>
        </p:nvCxnSpPr>
        <p:spPr>
          <a:xfrm>
            <a:off x="215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Rechte verbindingslijn 308">
            <a:extLst>
              <a:ext uri="{FF2B5EF4-FFF2-40B4-BE49-F238E27FC236}">
                <a16:creationId xmlns:a16="http://schemas.microsoft.com/office/drawing/2014/main" id="{A1EECD3E-1FDE-0E40-B120-599F65F6A613}"/>
              </a:ext>
            </a:extLst>
          </p:cNvPr>
          <p:cNvCxnSpPr>
            <a:cxnSpLocks/>
          </p:cNvCxnSpPr>
          <p:nvPr userDrawn="1"/>
        </p:nvCxnSpPr>
        <p:spPr>
          <a:xfrm>
            <a:off x="252046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Rechte verbindingslijn 309">
            <a:extLst>
              <a:ext uri="{FF2B5EF4-FFF2-40B4-BE49-F238E27FC236}">
                <a16:creationId xmlns:a16="http://schemas.microsoft.com/office/drawing/2014/main" id="{9D312BC6-6923-C84C-ADF0-23842727A099}"/>
              </a:ext>
            </a:extLst>
          </p:cNvPr>
          <p:cNvCxnSpPr>
            <a:cxnSpLocks/>
          </p:cNvCxnSpPr>
          <p:nvPr userDrawn="1"/>
        </p:nvCxnSpPr>
        <p:spPr>
          <a:xfrm>
            <a:off x="288169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Rechte verbindingslijn 311">
            <a:extLst>
              <a:ext uri="{FF2B5EF4-FFF2-40B4-BE49-F238E27FC236}">
                <a16:creationId xmlns:a16="http://schemas.microsoft.com/office/drawing/2014/main" id="{6BA109E6-B2C6-5D4C-964F-A81DCA918619}"/>
              </a:ext>
            </a:extLst>
          </p:cNvPr>
          <p:cNvCxnSpPr>
            <a:cxnSpLocks/>
          </p:cNvCxnSpPr>
          <p:nvPr userDrawn="1"/>
        </p:nvCxnSpPr>
        <p:spPr>
          <a:xfrm>
            <a:off x="360124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Rechte verbindingslijn 312">
            <a:extLst>
              <a:ext uri="{FF2B5EF4-FFF2-40B4-BE49-F238E27FC236}">
                <a16:creationId xmlns:a16="http://schemas.microsoft.com/office/drawing/2014/main" id="{28F56A07-73CD-794B-8651-F420EB4379D6}"/>
              </a:ext>
            </a:extLst>
          </p:cNvPr>
          <p:cNvCxnSpPr>
            <a:cxnSpLocks/>
          </p:cNvCxnSpPr>
          <p:nvPr userDrawn="1"/>
        </p:nvCxnSpPr>
        <p:spPr>
          <a:xfrm>
            <a:off x="3964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Rechte verbindingslijn 313">
            <a:extLst>
              <a:ext uri="{FF2B5EF4-FFF2-40B4-BE49-F238E27FC236}">
                <a16:creationId xmlns:a16="http://schemas.microsoft.com/office/drawing/2014/main" id="{79A941C0-BD0C-F449-BCF0-1E8BEAE7CB1C}"/>
              </a:ext>
            </a:extLst>
          </p:cNvPr>
          <p:cNvCxnSpPr>
            <a:cxnSpLocks/>
          </p:cNvCxnSpPr>
          <p:nvPr userDrawn="1"/>
        </p:nvCxnSpPr>
        <p:spPr>
          <a:xfrm>
            <a:off x="43242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Rechte verbindingslijn 314">
            <a:extLst>
              <a:ext uri="{FF2B5EF4-FFF2-40B4-BE49-F238E27FC236}">
                <a16:creationId xmlns:a16="http://schemas.microsoft.com/office/drawing/2014/main" id="{5BFBF68D-38A9-124D-95C9-FA82A27C7E21}"/>
              </a:ext>
            </a:extLst>
          </p:cNvPr>
          <p:cNvCxnSpPr>
            <a:cxnSpLocks/>
          </p:cNvCxnSpPr>
          <p:nvPr userDrawn="1"/>
        </p:nvCxnSpPr>
        <p:spPr>
          <a:xfrm>
            <a:off x="46857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Rechte verbindingslijn 315">
            <a:extLst>
              <a:ext uri="{FF2B5EF4-FFF2-40B4-BE49-F238E27FC236}">
                <a16:creationId xmlns:a16="http://schemas.microsoft.com/office/drawing/2014/main" id="{1162E74A-6454-D244-9A5A-D8A78CB42144}"/>
              </a:ext>
            </a:extLst>
          </p:cNvPr>
          <p:cNvCxnSpPr>
            <a:cxnSpLocks/>
          </p:cNvCxnSpPr>
          <p:nvPr userDrawn="1"/>
        </p:nvCxnSpPr>
        <p:spPr>
          <a:xfrm>
            <a:off x="504565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249F44F6-BBA5-C94C-9C29-3533B1746269}"/>
              </a:ext>
            </a:extLst>
          </p:cNvPr>
          <p:cNvCxnSpPr>
            <a:cxnSpLocks/>
          </p:cNvCxnSpPr>
          <p:nvPr userDrawn="1"/>
        </p:nvCxnSpPr>
        <p:spPr>
          <a:xfrm>
            <a:off x="54055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821C349D-A6AD-694C-B825-D2DE8169386E}"/>
              </a:ext>
            </a:extLst>
          </p:cNvPr>
          <p:cNvCxnSpPr>
            <a:cxnSpLocks/>
          </p:cNvCxnSpPr>
          <p:nvPr userDrawn="1"/>
        </p:nvCxnSpPr>
        <p:spPr>
          <a:xfrm>
            <a:off x="57670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C96F41EE-41AC-7D43-A58A-2905EE8F58CB}"/>
              </a:ext>
            </a:extLst>
          </p:cNvPr>
          <p:cNvCxnSpPr>
            <a:cxnSpLocks/>
          </p:cNvCxnSpPr>
          <p:nvPr userDrawn="1"/>
        </p:nvCxnSpPr>
        <p:spPr>
          <a:xfrm>
            <a:off x="61108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AFE07DEF-26B5-E945-8B07-0926E72AD034}"/>
              </a:ext>
            </a:extLst>
          </p:cNvPr>
          <p:cNvCxnSpPr>
            <a:cxnSpLocks/>
          </p:cNvCxnSpPr>
          <p:nvPr userDrawn="1"/>
        </p:nvCxnSpPr>
        <p:spPr>
          <a:xfrm>
            <a:off x="646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E72A3348-AF42-8E49-928C-F48BF5B34E9C}"/>
              </a:ext>
            </a:extLst>
          </p:cNvPr>
          <p:cNvCxnSpPr>
            <a:cxnSpLocks/>
          </p:cNvCxnSpPr>
          <p:nvPr userDrawn="1"/>
        </p:nvCxnSpPr>
        <p:spPr>
          <a:xfrm>
            <a:off x="682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66BE4BD5-4166-B940-BF9F-75DF4A7A6E48}"/>
              </a:ext>
            </a:extLst>
          </p:cNvPr>
          <p:cNvCxnSpPr>
            <a:cxnSpLocks/>
          </p:cNvCxnSpPr>
          <p:nvPr userDrawn="1"/>
        </p:nvCxnSpPr>
        <p:spPr>
          <a:xfrm>
            <a:off x="719046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AB9826B0-EA82-974B-9561-FA08C841285E}"/>
              </a:ext>
            </a:extLst>
          </p:cNvPr>
          <p:cNvCxnSpPr>
            <a:cxnSpLocks/>
          </p:cNvCxnSpPr>
          <p:nvPr userDrawn="1"/>
        </p:nvCxnSpPr>
        <p:spPr>
          <a:xfrm>
            <a:off x="754763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4CE27E73-0E17-CE4B-84DB-BC7EC5DDD743}"/>
              </a:ext>
            </a:extLst>
          </p:cNvPr>
          <p:cNvCxnSpPr>
            <a:cxnSpLocks/>
          </p:cNvCxnSpPr>
          <p:nvPr userDrawn="1"/>
        </p:nvCxnSpPr>
        <p:spPr>
          <a:xfrm>
            <a:off x="7908868"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8197F9F6-7F80-A44D-8628-403C56C33385}"/>
              </a:ext>
            </a:extLst>
          </p:cNvPr>
          <p:cNvCxnSpPr>
            <a:cxnSpLocks/>
          </p:cNvCxnSpPr>
          <p:nvPr userDrawn="1"/>
        </p:nvCxnSpPr>
        <p:spPr>
          <a:xfrm>
            <a:off x="827010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5C7816E2-8BD3-7644-8E43-ABE32197C4FD}"/>
              </a:ext>
            </a:extLst>
          </p:cNvPr>
          <p:cNvCxnSpPr>
            <a:cxnSpLocks/>
          </p:cNvCxnSpPr>
          <p:nvPr userDrawn="1"/>
        </p:nvCxnSpPr>
        <p:spPr>
          <a:xfrm>
            <a:off x="863133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FEA4CC9D-DD6C-7548-86C1-20561E90E406}"/>
              </a:ext>
            </a:extLst>
          </p:cNvPr>
          <p:cNvCxnSpPr>
            <a:cxnSpLocks/>
          </p:cNvCxnSpPr>
          <p:nvPr userDrawn="1"/>
        </p:nvCxnSpPr>
        <p:spPr>
          <a:xfrm>
            <a:off x="899256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09CD2479-6804-3943-AD48-1A9FC44AC96A}"/>
              </a:ext>
            </a:extLst>
          </p:cNvPr>
          <p:cNvCxnSpPr>
            <a:cxnSpLocks/>
          </p:cNvCxnSpPr>
          <p:nvPr userDrawn="1"/>
        </p:nvCxnSpPr>
        <p:spPr>
          <a:xfrm>
            <a:off x="9352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E63323EC-60A4-E145-A997-E126CAD514E2}"/>
              </a:ext>
            </a:extLst>
          </p:cNvPr>
          <p:cNvCxnSpPr>
            <a:cxnSpLocks/>
          </p:cNvCxnSpPr>
          <p:nvPr userDrawn="1"/>
        </p:nvCxnSpPr>
        <p:spPr>
          <a:xfrm>
            <a:off x="971211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45F6A9E1-EE02-044B-B406-74D2D8A5E8BC}"/>
              </a:ext>
            </a:extLst>
          </p:cNvPr>
          <p:cNvCxnSpPr>
            <a:cxnSpLocks/>
          </p:cNvCxnSpPr>
          <p:nvPr userDrawn="1"/>
        </p:nvCxnSpPr>
        <p:spPr>
          <a:xfrm>
            <a:off x="10075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75B3072-3E2A-784F-A803-8D74B13D18B1}"/>
              </a:ext>
            </a:extLst>
          </p:cNvPr>
          <p:cNvCxnSpPr>
            <a:cxnSpLocks/>
          </p:cNvCxnSpPr>
          <p:nvPr userDrawn="1"/>
        </p:nvCxnSpPr>
        <p:spPr>
          <a:xfrm>
            <a:off x="1040793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B69833E8-3551-0549-A5A0-95E034C1B146}"/>
              </a:ext>
            </a:extLst>
          </p:cNvPr>
          <p:cNvCxnSpPr>
            <a:cxnSpLocks/>
          </p:cNvCxnSpPr>
          <p:nvPr userDrawn="1"/>
        </p:nvCxnSpPr>
        <p:spPr>
          <a:xfrm>
            <a:off x="1079661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F0157305-6574-824A-AB73-2D3791459E27}"/>
              </a:ext>
            </a:extLst>
          </p:cNvPr>
          <p:cNvCxnSpPr>
            <a:cxnSpLocks/>
          </p:cNvCxnSpPr>
          <p:nvPr userDrawn="1"/>
        </p:nvCxnSpPr>
        <p:spPr>
          <a:xfrm>
            <a:off x="1115651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A3A8467A-BFF6-7642-A1FB-A2995CDCD6A5}"/>
              </a:ext>
            </a:extLst>
          </p:cNvPr>
          <p:cNvCxnSpPr>
            <a:cxnSpLocks/>
          </p:cNvCxnSpPr>
          <p:nvPr userDrawn="1"/>
        </p:nvCxnSpPr>
        <p:spPr>
          <a:xfrm>
            <a:off x="115164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76C12D7D-1FCF-7142-83C1-1A5DFF936737}"/>
              </a:ext>
            </a:extLst>
          </p:cNvPr>
          <p:cNvCxnSpPr>
            <a:cxnSpLocks/>
          </p:cNvCxnSpPr>
          <p:nvPr userDrawn="1"/>
        </p:nvCxnSpPr>
        <p:spPr>
          <a:xfrm>
            <a:off x="118779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ep 10">
            <a:extLst>
              <a:ext uri="{FF2B5EF4-FFF2-40B4-BE49-F238E27FC236}">
                <a16:creationId xmlns:a16="http://schemas.microsoft.com/office/drawing/2014/main" id="{9EE19687-E547-8748-804B-91DC58EE1A7D}"/>
              </a:ext>
            </a:extLst>
          </p:cNvPr>
          <p:cNvGrpSpPr/>
          <p:nvPr userDrawn="1"/>
        </p:nvGrpSpPr>
        <p:grpSpPr>
          <a:xfrm>
            <a:off x="2879001" y="4391006"/>
            <a:ext cx="7088912" cy="138113"/>
            <a:chOff x="2879001" y="4391006"/>
            <a:chExt cx="7088912" cy="138113"/>
          </a:xfrm>
        </p:grpSpPr>
        <p:sp>
          <p:nvSpPr>
            <p:cNvPr id="340" name="Line 5">
              <a:extLst>
                <a:ext uri="{FF2B5EF4-FFF2-40B4-BE49-F238E27FC236}">
                  <a16:creationId xmlns:a16="http://schemas.microsoft.com/office/drawing/2014/main" id="{12E6AB72-FC33-A043-A2DF-73AA53231B72}"/>
                </a:ext>
              </a:extLst>
            </p:cNvPr>
            <p:cNvSpPr>
              <a:spLocks noChangeShapeType="1"/>
            </p:cNvSpPr>
            <p:nvPr userDrawn="1"/>
          </p:nvSpPr>
          <p:spPr bwMode="auto">
            <a:xfrm>
              <a:off x="2879001" y="4460062"/>
              <a:ext cx="7088912" cy="0"/>
            </a:xfrm>
            <a:prstGeom prst="line">
              <a:avLst/>
            </a:prstGeom>
            <a:noFill/>
            <a:ln w="19050" cap="flat">
              <a:solidFill>
                <a:srgbClr val="33A92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1" name="Freeform 6">
              <a:extLst>
                <a:ext uri="{FF2B5EF4-FFF2-40B4-BE49-F238E27FC236}">
                  <a16:creationId xmlns:a16="http://schemas.microsoft.com/office/drawing/2014/main" id="{6E57EB53-E772-A040-A925-67CA62235194}"/>
                </a:ext>
              </a:extLst>
            </p:cNvPr>
            <p:cNvSpPr>
              <a:spLocks/>
            </p:cNvSpPr>
            <p:nvPr userDrawn="1"/>
          </p:nvSpPr>
          <p:spPr bwMode="auto">
            <a:xfrm>
              <a:off x="5468436" y="4391006"/>
              <a:ext cx="71438" cy="138113"/>
            </a:xfrm>
            <a:custGeom>
              <a:avLst/>
              <a:gdLst>
                <a:gd name="T0" fmla="*/ 0 w 45"/>
                <a:gd name="T1" fmla="*/ 87 h 87"/>
                <a:gd name="T2" fmla="*/ 45 w 45"/>
                <a:gd name="T3" fmla="*/ 42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2" name="Freeform 8">
              <a:extLst>
                <a:ext uri="{FF2B5EF4-FFF2-40B4-BE49-F238E27FC236}">
                  <a16:creationId xmlns:a16="http://schemas.microsoft.com/office/drawing/2014/main" id="{7B684CB9-62B7-3843-8B37-799FD700A612}"/>
                </a:ext>
              </a:extLst>
            </p:cNvPr>
            <p:cNvSpPr>
              <a:spLocks/>
            </p:cNvSpPr>
            <p:nvPr userDrawn="1"/>
          </p:nvSpPr>
          <p:spPr bwMode="auto">
            <a:xfrm>
              <a:off x="760541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3" name="Freeform 10">
              <a:extLst>
                <a:ext uri="{FF2B5EF4-FFF2-40B4-BE49-F238E27FC236}">
                  <a16:creationId xmlns:a16="http://schemas.microsoft.com/office/drawing/2014/main" id="{11CDDEF5-2FDA-4C4A-8529-C0E9031CA333}"/>
                </a:ext>
              </a:extLst>
            </p:cNvPr>
            <p:cNvSpPr>
              <a:spLocks/>
            </p:cNvSpPr>
            <p:nvPr userDrawn="1"/>
          </p:nvSpPr>
          <p:spPr bwMode="auto">
            <a:xfrm>
              <a:off x="959475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44" name="Freeform 12">
              <a:extLst>
                <a:ext uri="{FF2B5EF4-FFF2-40B4-BE49-F238E27FC236}">
                  <a16:creationId xmlns:a16="http://schemas.microsoft.com/office/drawing/2014/main" id="{0C507F2F-C813-2C41-9CCA-2FE6290DF173}"/>
                </a:ext>
              </a:extLst>
            </p:cNvPr>
            <p:cNvSpPr>
              <a:spLocks/>
            </p:cNvSpPr>
            <p:nvPr userDrawn="1"/>
          </p:nvSpPr>
          <p:spPr bwMode="auto">
            <a:xfrm>
              <a:off x="3479097" y="4391006"/>
              <a:ext cx="71438" cy="138113"/>
            </a:xfrm>
            <a:custGeom>
              <a:avLst/>
              <a:gdLst>
                <a:gd name="T0" fmla="*/ 0 w 45"/>
                <a:gd name="T1" fmla="*/ 87 h 87"/>
                <a:gd name="T2" fmla="*/ 45 w 45"/>
                <a:gd name="T3" fmla="*/ 45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5"/>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sp>
        <p:nvSpPr>
          <p:cNvPr id="371" name="Vrije vorm 370">
            <a:extLst>
              <a:ext uri="{FF2B5EF4-FFF2-40B4-BE49-F238E27FC236}">
                <a16:creationId xmlns:a16="http://schemas.microsoft.com/office/drawing/2014/main" id="{DB5AA652-02A0-5E4A-86E7-8B8D98D516AB}"/>
              </a:ext>
            </a:extLst>
          </p:cNvPr>
          <p:cNvSpPr/>
          <p:nvPr userDrawn="1"/>
        </p:nvSpPr>
        <p:spPr>
          <a:xfrm>
            <a:off x="1079816" y="3732144"/>
            <a:ext cx="2159928" cy="1802182"/>
          </a:xfrm>
          <a:custGeom>
            <a:avLst/>
            <a:gdLst>
              <a:gd name="connsiteX0" fmla="*/ 0 w 2164230"/>
              <a:gd name="connsiteY0" fmla="*/ 0 h 1807700"/>
              <a:gd name="connsiteX1" fmla="*/ 2164230 w 2164230"/>
              <a:gd name="connsiteY1" fmla="*/ 0 h 1807700"/>
              <a:gd name="connsiteX2" fmla="*/ 2164230 w 2164230"/>
              <a:gd name="connsiteY2" fmla="*/ 1686494 h 1807700"/>
              <a:gd name="connsiteX3" fmla="*/ 1896904 w 2164230"/>
              <a:gd name="connsiteY3" fmla="*/ 1807700 h 1807700"/>
              <a:gd name="connsiteX4" fmla="*/ 0 w 2164230"/>
              <a:gd name="connsiteY4" fmla="*/ 1807700 h 180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30" h="1807700">
                <a:moveTo>
                  <a:pt x="0" y="0"/>
                </a:moveTo>
                <a:lnTo>
                  <a:pt x="2164230" y="0"/>
                </a:lnTo>
                <a:lnTo>
                  <a:pt x="2164230" y="1686494"/>
                </a:lnTo>
                <a:lnTo>
                  <a:pt x="1896904" y="1807700"/>
                </a:lnTo>
                <a:lnTo>
                  <a:pt x="0" y="180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 bIns="72000" rtlCol="0" anchor="t">
            <a:noAutofit/>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lang="en-GB" sz="1600" b="1" kern="1200" noProof="0" dirty="0">
                <a:solidFill>
                  <a:schemeClr val="bg1"/>
                </a:solidFill>
                <a:effectLst/>
                <a:latin typeface="+mn-lt"/>
                <a:ea typeface="+mn-ea"/>
                <a:cs typeface="+mn-cs"/>
              </a:rPr>
              <a:t>We also draw attention to the following safety measures in case </a:t>
            </a:r>
            <a:br>
              <a:rPr lang="en-GB" sz="1600" b="1" kern="1200" noProof="0" dirty="0">
                <a:solidFill>
                  <a:schemeClr val="bg1"/>
                </a:solidFill>
                <a:effectLst/>
                <a:latin typeface="+mn-lt"/>
                <a:ea typeface="+mn-ea"/>
                <a:cs typeface="+mn-cs"/>
              </a:rPr>
            </a:br>
            <a:r>
              <a:rPr lang="en-GB" sz="1600" b="1" kern="1200" noProof="0" dirty="0">
                <a:solidFill>
                  <a:schemeClr val="bg1"/>
                </a:solidFill>
                <a:effectLst/>
                <a:latin typeface="+mn-lt"/>
                <a:ea typeface="+mn-ea"/>
                <a:cs typeface="+mn-cs"/>
              </a:rPr>
              <a:t>of evacuation of </a:t>
            </a:r>
            <a:br>
              <a:rPr lang="en-GB" sz="1600" b="1" kern="1200" noProof="0" dirty="0">
                <a:solidFill>
                  <a:schemeClr val="bg1"/>
                </a:solidFill>
                <a:effectLst/>
                <a:latin typeface="+mn-lt"/>
                <a:ea typeface="+mn-ea"/>
                <a:cs typeface="+mn-cs"/>
              </a:rPr>
            </a:br>
            <a:r>
              <a:rPr lang="en-GB" sz="1600" b="1" kern="1200" noProof="0" dirty="0">
                <a:solidFill>
                  <a:schemeClr val="bg1"/>
                </a:solidFill>
                <a:effectLst/>
                <a:latin typeface="+mn-lt"/>
                <a:ea typeface="+mn-ea"/>
                <a:cs typeface="+mn-cs"/>
              </a:rPr>
              <a:t>the premises</a:t>
            </a:r>
            <a:endParaRPr lang="en-GB" sz="1600" kern="1200" noProof="0" dirty="0">
              <a:solidFill>
                <a:schemeClr val="bg1"/>
              </a:solidFill>
              <a:effectLst/>
              <a:latin typeface="+mn-lt"/>
              <a:ea typeface="+mn-ea"/>
              <a:cs typeface="+mn-cs"/>
            </a:endParaRPr>
          </a:p>
        </p:txBody>
      </p:sp>
      <p:pic>
        <p:nvPicPr>
          <p:cNvPr id="345" name="Afbeelding 344">
            <a:extLst>
              <a:ext uri="{FF2B5EF4-FFF2-40B4-BE49-F238E27FC236}">
                <a16:creationId xmlns:a16="http://schemas.microsoft.com/office/drawing/2014/main" id="{D70C0E20-B96C-4E32-A151-EB6788A80F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296" name="Rechte verbindingslijn 295">
            <a:extLst>
              <a:ext uri="{FF2B5EF4-FFF2-40B4-BE49-F238E27FC236}">
                <a16:creationId xmlns:a16="http://schemas.microsoft.com/office/drawing/2014/main" id="{8BB947D5-AE51-7746-B2F4-F1F4FFFAA7BF}"/>
              </a:ext>
            </a:extLst>
          </p:cNvPr>
          <p:cNvCxnSpPr/>
          <p:nvPr userDrawn="1"/>
        </p:nvCxnSpPr>
        <p:spPr>
          <a:xfrm>
            <a:off x="0" y="373083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10761261-35E9-794C-B0B5-12E18DC19DA2}"/>
              </a:ext>
            </a:extLst>
          </p:cNvPr>
          <p:cNvCxnSpPr>
            <a:cxnSpLocks/>
          </p:cNvCxnSpPr>
          <p:nvPr userDrawn="1"/>
        </p:nvCxnSpPr>
        <p:spPr>
          <a:xfrm>
            <a:off x="107959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Rechte verbindingslijn 310">
            <a:extLst>
              <a:ext uri="{FF2B5EF4-FFF2-40B4-BE49-F238E27FC236}">
                <a16:creationId xmlns:a16="http://schemas.microsoft.com/office/drawing/2014/main" id="{12651B24-6705-D341-BBA7-F43A18341824}"/>
              </a:ext>
            </a:extLst>
          </p:cNvPr>
          <p:cNvCxnSpPr>
            <a:cxnSpLocks/>
          </p:cNvCxnSpPr>
          <p:nvPr userDrawn="1"/>
        </p:nvCxnSpPr>
        <p:spPr>
          <a:xfrm>
            <a:off x="3241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2D92F0F-B1EF-8147-A39A-E2AEC194B929}"/>
              </a:ext>
            </a:extLst>
          </p:cNvPr>
          <p:cNvCxnSpPr/>
          <p:nvPr userDrawn="1"/>
        </p:nvCxnSpPr>
        <p:spPr>
          <a:xfrm>
            <a:off x="0" y="553448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9" name="Freeform 17">
            <a:extLst>
              <a:ext uri="{FF2B5EF4-FFF2-40B4-BE49-F238E27FC236}">
                <a16:creationId xmlns:a16="http://schemas.microsoft.com/office/drawing/2014/main" id="{88BC5723-B860-5B41-82FD-0BF37801A62E}"/>
              </a:ext>
            </a:extLst>
          </p:cNvPr>
          <p:cNvSpPr>
            <a:spLocks/>
          </p:cNvSpPr>
          <p:nvPr userDrawn="1"/>
        </p:nvSpPr>
        <p:spPr bwMode="auto">
          <a:xfrm>
            <a:off x="1079619" y="484866"/>
            <a:ext cx="5751927" cy="2888974"/>
          </a:xfrm>
          <a:custGeom>
            <a:avLst/>
            <a:gdLst>
              <a:gd name="connsiteX0" fmla="*/ 0 w 5751926"/>
              <a:gd name="connsiteY0" fmla="*/ 0 h 2884784"/>
              <a:gd name="connsiteX1" fmla="*/ 1145894 w 5751926"/>
              <a:gd name="connsiteY1" fmla="*/ 0 h 2884784"/>
              <a:gd name="connsiteX2" fmla="*/ 4606032 w 5751926"/>
              <a:gd name="connsiteY2" fmla="*/ 0 h 2884784"/>
              <a:gd name="connsiteX3" fmla="*/ 5751926 w 5751926"/>
              <a:gd name="connsiteY3" fmla="*/ 0 h 2884784"/>
              <a:gd name="connsiteX4" fmla="*/ 5751926 w 5751926"/>
              <a:gd name="connsiteY4" fmla="*/ 2644834 h 2884784"/>
              <a:gd name="connsiteX5" fmla="*/ 5279643 w 5751926"/>
              <a:gd name="connsiteY5" fmla="*/ 2880976 h 2884784"/>
              <a:gd name="connsiteX6" fmla="*/ 1145894 w 5751926"/>
              <a:gd name="connsiteY6" fmla="*/ 2884784 h 2884784"/>
              <a:gd name="connsiteX7" fmla="*/ 1145894 w 5751926"/>
              <a:gd name="connsiteY7" fmla="*/ 2883728 h 2884784"/>
              <a:gd name="connsiteX8" fmla="*/ 0 w 5751926"/>
              <a:gd name="connsiteY8" fmla="*/ 2884784 h 2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1926" h="2884784">
                <a:moveTo>
                  <a:pt x="0" y="0"/>
                </a:moveTo>
                <a:lnTo>
                  <a:pt x="1145894" y="0"/>
                </a:lnTo>
                <a:lnTo>
                  <a:pt x="4606032" y="0"/>
                </a:lnTo>
                <a:lnTo>
                  <a:pt x="5751926" y="0"/>
                </a:lnTo>
                <a:lnTo>
                  <a:pt x="5751926" y="2644834"/>
                </a:lnTo>
                <a:lnTo>
                  <a:pt x="5279643" y="2880976"/>
                </a:lnTo>
                <a:lnTo>
                  <a:pt x="1145894" y="2884784"/>
                </a:lnTo>
                <a:lnTo>
                  <a:pt x="1145894" y="2883728"/>
                </a:lnTo>
                <a:lnTo>
                  <a:pt x="0" y="2884784"/>
                </a:lnTo>
                <a:close/>
              </a:path>
            </a:pathLst>
          </a:custGeom>
          <a:solidFill>
            <a:schemeClr val="bg1"/>
          </a:solidFill>
          <a:ln>
            <a:noFill/>
          </a:ln>
        </p:spPr>
        <p:txBody>
          <a:bodyPr vert="horz" wrap="square" lIns="216000" tIns="216000" rIns="900000" bIns="215951" numCol="1" anchor="t" anchorCtr="0" compatLnSpc="1">
            <a:prstTxWarp prst="textNoShape">
              <a:avLst/>
            </a:prstTxWarp>
            <a:noAutofit/>
          </a:bodyPr>
          <a:lstStyle/>
          <a:p>
            <a:pPr rtl="0">
              <a:lnSpc>
                <a:spcPct val="100000"/>
              </a:lnSpc>
              <a:spcBef>
                <a:spcPts val="0"/>
              </a:spcBef>
              <a:spcAft>
                <a:spcPts val="0"/>
              </a:spcAft>
            </a:pPr>
            <a:r>
              <a:rPr lang="en-GB" sz="3000" b="1" i="0" u="none" strike="noStrike" kern="1200" baseline="0" noProof="0" dirty="0">
                <a:solidFill>
                  <a:schemeClr val="tx1"/>
                </a:solidFill>
                <a:latin typeface="Arial" panose="020B0604020202020204" pitchFamily="34" charset="0"/>
              </a:rPr>
              <a:t>A moment for safety</a:t>
            </a:r>
            <a:endParaRPr lang="en-GB" sz="3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endParaRPr lang="en-GB" sz="2000" b="0" i="0" u="none" strike="noStrike" kern="1200" baseline="0" noProof="0" dirty="0">
              <a:solidFill>
                <a:schemeClr val="tx1"/>
              </a:solidFill>
              <a:latin typeface="Arial" panose="020B0604020202020204" pitchFamily="34" charset="0"/>
            </a:endParaRPr>
          </a:p>
          <a:p>
            <a:pPr rtl="0">
              <a:lnSpc>
                <a:spcPct val="100000"/>
              </a:lnSpc>
              <a:spcAft>
                <a:spcPts val="0"/>
              </a:spcAft>
            </a:pPr>
            <a:r>
              <a:rPr lang="en-GB" sz="2000" b="0" i="0" u="none" strike="noStrike" kern="1200" baseline="0" noProof="0" dirty="0">
                <a:solidFill>
                  <a:schemeClr val="tx1"/>
                </a:solidFill>
                <a:latin typeface="Arial" panose="020B0604020202020204" pitchFamily="34" charset="0"/>
              </a:rPr>
              <a:t>Together we provide a safe working environment. We learn from mistakes and sharing ideas, concerns and asking questions are a matter of course.</a:t>
            </a:r>
          </a:p>
        </p:txBody>
      </p:sp>
      <p:sp>
        <p:nvSpPr>
          <p:cNvPr id="336" name="TextBox 11">
            <a:extLst>
              <a:ext uri="{FF2B5EF4-FFF2-40B4-BE49-F238E27FC236}">
                <a16:creationId xmlns:a16="http://schemas.microsoft.com/office/drawing/2014/main" id="{CD58CDAA-B738-4AF2-8F79-17A9C720F44F}"/>
              </a:ext>
            </a:extLst>
          </p:cNvPr>
          <p:cNvSpPr txBox="1"/>
          <p:nvPr userDrawn="1"/>
        </p:nvSpPr>
        <p:spPr>
          <a:xfrm>
            <a:off x="3612500"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Follow the escape route as indicated</a:t>
            </a:r>
            <a:endParaRPr lang="en-GB" sz="1200" kern="1200" noProof="0" dirty="0">
              <a:solidFill>
                <a:schemeClr val="tx1"/>
              </a:solidFill>
              <a:effectLst/>
              <a:latin typeface="+mn-lt"/>
              <a:ea typeface="+mn-ea"/>
              <a:cs typeface="+mn-cs"/>
            </a:endParaRPr>
          </a:p>
        </p:txBody>
      </p:sp>
      <p:sp>
        <p:nvSpPr>
          <p:cNvPr id="338" name="TextBox 12">
            <a:extLst>
              <a:ext uri="{FF2B5EF4-FFF2-40B4-BE49-F238E27FC236}">
                <a16:creationId xmlns:a16="http://schemas.microsoft.com/office/drawing/2014/main" id="{80F7E768-D146-4030-AF9E-170BD2A5FE60}"/>
              </a:ext>
            </a:extLst>
          </p:cNvPr>
          <p:cNvSpPr txBox="1"/>
          <p:nvPr userDrawn="1"/>
        </p:nvSpPr>
        <p:spPr>
          <a:xfrm>
            <a:off x="5676532"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Use the stairs</a:t>
            </a:r>
          </a:p>
          <a:p>
            <a:pPr algn="ctr"/>
            <a:r>
              <a:rPr lang="en-GB" sz="1200" b="1" kern="1200" noProof="0" dirty="0">
                <a:solidFill>
                  <a:schemeClr val="tx1"/>
                </a:solidFill>
                <a:effectLst/>
                <a:latin typeface="+mn-lt"/>
                <a:ea typeface="+mn-ea"/>
                <a:cs typeface="+mn-cs"/>
              </a:rPr>
              <a:t>instead of the lift</a:t>
            </a:r>
            <a:endParaRPr lang="en-GB" sz="1200" kern="1200" noProof="0" dirty="0">
              <a:solidFill>
                <a:schemeClr val="tx1"/>
              </a:solidFill>
              <a:effectLst/>
              <a:latin typeface="+mn-lt"/>
              <a:ea typeface="+mn-ea"/>
              <a:cs typeface="+mn-cs"/>
            </a:endParaRPr>
          </a:p>
        </p:txBody>
      </p:sp>
      <p:sp>
        <p:nvSpPr>
          <p:cNvPr id="346" name="TextBox 14">
            <a:extLst>
              <a:ext uri="{FF2B5EF4-FFF2-40B4-BE49-F238E27FC236}">
                <a16:creationId xmlns:a16="http://schemas.microsoft.com/office/drawing/2014/main" id="{72CDD3A7-7075-4926-ABFD-AE6B8634CB6F}"/>
              </a:ext>
            </a:extLst>
          </p:cNvPr>
          <p:cNvSpPr txBox="1"/>
          <p:nvPr userDrawn="1"/>
        </p:nvSpPr>
        <p:spPr>
          <a:xfrm>
            <a:off x="7751828"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Go to the</a:t>
            </a:r>
          </a:p>
          <a:p>
            <a:pPr algn="ctr"/>
            <a:r>
              <a:rPr lang="en-GB" sz="1200" b="1" kern="1200" noProof="0" dirty="0">
                <a:solidFill>
                  <a:schemeClr val="tx1"/>
                </a:solidFill>
                <a:effectLst/>
                <a:latin typeface="+mn-lt"/>
                <a:ea typeface="+mn-ea"/>
                <a:cs typeface="+mn-cs"/>
              </a:rPr>
              <a:t>assembly point</a:t>
            </a:r>
            <a:endParaRPr lang="en-GB" sz="1200" kern="1200" noProof="0" dirty="0">
              <a:solidFill>
                <a:schemeClr val="tx1"/>
              </a:solidFill>
              <a:effectLst/>
              <a:latin typeface="+mn-lt"/>
              <a:ea typeface="+mn-ea"/>
              <a:cs typeface="+mn-cs"/>
            </a:endParaRPr>
          </a:p>
        </p:txBody>
      </p:sp>
      <p:sp>
        <p:nvSpPr>
          <p:cNvPr id="347" name="TextBox 16">
            <a:extLst>
              <a:ext uri="{FF2B5EF4-FFF2-40B4-BE49-F238E27FC236}">
                <a16:creationId xmlns:a16="http://schemas.microsoft.com/office/drawing/2014/main" id="{6045ED30-8E59-450C-9C61-64307ABC0C09}"/>
              </a:ext>
            </a:extLst>
          </p:cNvPr>
          <p:cNvSpPr txBox="1"/>
          <p:nvPr userDrawn="1"/>
        </p:nvSpPr>
        <p:spPr>
          <a:xfrm>
            <a:off x="9741213" y="5239521"/>
            <a:ext cx="1792224" cy="792001"/>
          </a:xfrm>
          <a:prstGeom prst="rect">
            <a:avLst/>
          </a:prstGeom>
          <a:noFill/>
        </p:spPr>
        <p:txBody>
          <a:bodyPr wrap="square" lIns="35992" tIns="89980" rIns="35992" bIns="89980" rtlCol="0" anchor="t">
            <a:noAutofit/>
          </a:bodyPr>
          <a:lstStyle/>
          <a:p>
            <a:pPr algn="ctr"/>
            <a:r>
              <a:rPr lang="en-GB" sz="1200" b="1" kern="1200" noProof="0" dirty="0">
                <a:solidFill>
                  <a:schemeClr val="tx1"/>
                </a:solidFill>
                <a:effectLst/>
                <a:latin typeface="+mn-lt"/>
                <a:ea typeface="+mn-ea"/>
                <a:cs typeface="+mn-cs"/>
              </a:rPr>
              <a:t>Follow the instructions </a:t>
            </a:r>
          </a:p>
          <a:p>
            <a:pPr algn="ctr"/>
            <a:r>
              <a:rPr lang="en-GB" sz="1200" b="1" kern="1200" noProof="0" dirty="0">
                <a:solidFill>
                  <a:schemeClr val="tx1"/>
                </a:solidFill>
                <a:effectLst/>
                <a:latin typeface="+mn-lt"/>
                <a:ea typeface="+mn-ea"/>
                <a:cs typeface="+mn-cs"/>
              </a:rPr>
              <a:t>of the in-company emergency responder</a:t>
            </a:r>
            <a:endParaRPr lang="en-GB" sz="1200" kern="1200" noProof="0" dirty="0">
              <a:solidFill>
                <a:schemeClr val="tx1"/>
              </a:solidFill>
              <a:effectLst/>
              <a:latin typeface="+mn-lt"/>
              <a:ea typeface="+mn-ea"/>
              <a:cs typeface="+mn-cs"/>
            </a:endParaRPr>
          </a:p>
        </p:txBody>
      </p:sp>
      <p:grpSp>
        <p:nvGrpSpPr>
          <p:cNvPr id="387" name="Group 25">
            <a:extLst>
              <a:ext uri="{FF2B5EF4-FFF2-40B4-BE49-F238E27FC236}">
                <a16:creationId xmlns:a16="http://schemas.microsoft.com/office/drawing/2014/main" id="{0D1D0535-6B1A-435D-B3E3-E37CA3E551B3}"/>
              </a:ext>
            </a:extLst>
          </p:cNvPr>
          <p:cNvGrpSpPr/>
          <p:nvPr userDrawn="1"/>
        </p:nvGrpSpPr>
        <p:grpSpPr>
          <a:xfrm>
            <a:off x="3784713" y="3736162"/>
            <a:ext cx="1447799" cy="1447800"/>
            <a:chOff x="3409950" y="3786188"/>
            <a:chExt cx="1447800" cy="1447800"/>
          </a:xfrm>
        </p:grpSpPr>
        <p:sp>
          <p:nvSpPr>
            <p:cNvPr id="388" name="Oval 14">
              <a:extLst>
                <a:ext uri="{FF2B5EF4-FFF2-40B4-BE49-F238E27FC236}">
                  <a16:creationId xmlns:a16="http://schemas.microsoft.com/office/drawing/2014/main" id="{A42FE03A-D911-4FBC-867A-8B48E8FA2155}"/>
                </a:ext>
              </a:extLst>
            </p:cNvPr>
            <p:cNvSpPr>
              <a:spLocks noChangeArrowheads="1"/>
            </p:cNvSpPr>
            <p:nvPr userDrawn="1"/>
          </p:nvSpPr>
          <p:spPr bwMode="auto">
            <a:xfrm>
              <a:off x="3409950" y="3786188"/>
              <a:ext cx="1447800"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89" name="Freeform 15">
              <a:extLst>
                <a:ext uri="{FF2B5EF4-FFF2-40B4-BE49-F238E27FC236}">
                  <a16:creationId xmlns:a16="http://schemas.microsoft.com/office/drawing/2014/main" id="{D6D280A7-1AC0-4C65-9DE1-EB680DBC7E58}"/>
                </a:ext>
              </a:extLst>
            </p:cNvPr>
            <p:cNvSpPr>
              <a:spLocks/>
            </p:cNvSpPr>
            <p:nvPr userDrawn="1"/>
          </p:nvSpPr>
          <p:spPr bwMode="auto">
            <a:xfrm>
              <a:off x="3738563" y="4114801"/>
              <a:ext cx="790575" cy="790575"/>
            </a:xfrm>
            <a:custGeom>
              <a:avLst/>
              <a:gdLst>
                <a:gd name="T0" fmla="*/ 148 w 166"/>
                <a:gd name="T1" fmla="*/ 96 h 166"/>
                <a:gd name="T2" fmla="*/ 148 w 166"/>
                <a:gd name="T3" fmla="*/ 166 h 166"/>
                <a:gd name="T4" fmla="*/ 166 w 166"/>
                <a:gd name="T5" fmla="*/ 166 h 166"/>
                <a:gd name="T6" fmla="*/ 166 w 166"/>
                <a:gd name="T7" fmla="*/ 0 h 166"/>
                <a:gd name="T8" fmla="*/ 0 w 166"/>
                <a:gd name="T9" fmla="*/ 0 h 166"/>
                <a:gd name="T10" fmla="*/ 0 w 166"/>
                <a:gd name="T11" fmla="*/ 166 h 166"/>
                <a:gd name="T12" fmla="*/ 58 w 166"/>
                <a:gd name="T13" fmla="*/ 166 h 166"/>
                <a:gd name="T14" fmla="*/ 58 w 166"/>
                <a:gd name="T15" fmla="*/ 142 h 166"/>
                <a:gd name="T16" fmla="*/ 39 w 166"/>
                <a:gd name="T17" fmla="*/ 142 h 166"/>
                <a:gd name="T18" fmla="*/ 39 w 166"/>
                <a:gd name="T19" fmla="*/ 121 h 166"/>
                <a:gd name="T20" fmla="*/ 58 w 166"/>
                <a:gd name="T21" fmla="*/ 121 h 166"/>
                <a:gd name="T22" fmla="*/ 58 w 166"/>
                <a:gd name="T23" fmla="*/ 15 h 166"/>
                <a:gd name="T24" fmla="*/ 148 w 166"/>
                <a:gd name="T25" fmla="*/ 15 h 166"/>
                <a:gd name="T26" fmla="*/ 148 w 166"/>
                <a:gd name="T27" fmla="*/ 86 h 166"/>
                <a:gd name="T28" fmla="*/ 135 w 166"/>
                <a:gd name="T29" fmla="*/ 86 h 166"/>
                <a:gd name="T30" fmla="*/ 122 w 166"/>
                <a:gd name="T31" fmla="*/ 64 h 166"/>
                <a:gd name="T32" fmla="*/ 124 w 166"/>
                <a:gd name="T33" fmla="*/ 58 h 166"/>
                <a:gd name="T34" fmla="*/ 124 w 166"/>
                <a:gd name="T35" fmla="*/ 58 h 166"/>
                <a:gd name="T36" fmla="*/ 134 w 166"/>
                <a:gd name="T37" fmla="*/ 49 h 166"/>
                <a:gd name="T38" fmla="*/ 126 w 166"/>
                <a:gd name="T39" fmla="*/ 33 h 166"/>
                <a:gd name="T40" fmla="*/ 110 w 166"/>
                <a:gd name="T41" fmla="*/ 41 h 166"/>
                <a:gd name="T42" fmla="*/ 113 w 166"/>
                <a:gd name="T43" fmla="*/ 53 h 166"/>
                <a:gd name="T44" fmla="*/ 113 w 166"/>
                <a:gd name="T45" fmla="*/ 53 h 166"/>
                <a:gd name="T46" fmla="*/ 114 w 166"/>
                <a:gd name="T47" fmla="*/ 57 h 166"/>
                <a:gd name="T48" fmla="*/ 111 w 166"/>
                <a:gd name="T49" fmla="*/ 58 h 166"/>
                <a:gd name="T50" fmla="*/ 80 w 166"/>
                <a:gd name="T51" fmla="*/ 58 h 166"/>
                <a:gd name="T52" fmla="*/ 75 w 166"/>
                <a:gd name="T53" fmla="*/ 62 h 166"/>
                <a:gd name="T54" fmla="*/ 64 w 166"/>
                <a:gd name="T55" fmla="*/ 84 h 166"/>
                <a:gd name="T56" fmla="*/ 73 w 166"/>
                <a:gd name="T57" fmla="*/ 84 h 166"/>
                <a:gd name="T58" fmla="*/ 81 w 166"/>
                <a:gd name="T59" fmla="*/ 69 h 166"/>
                <a:gd name="T60" fmla="*/ 95 w 166"/>
                <a:gd name="T61" fmla="*/ 69 h 166"/>
                <a:gd name="T62" fmla="*/ 97 w 166"/>
                <a:gd name="T63" fmla="*/ 72 h 166"/>
                <a:gd name="T64" fmla="*/ 72 w 166"/>
                <a:gd name="T65" fmla="*/ 126 h 166"/>
                <a:gd name="T66" fmla="*/ 44 w 166"/>
                <a:gd name="T67" fmla="*/ 126 h 166"/>
                <a:gd name="T68" fmla="*/ 44 w 166"/>
                <a:gd name="T69" fmla="*/ 137 h 166"/>
                <a:gd name="T70" fmla="*/ 75 w 166"/>
                <a:gd name="T71" fmla="*/ 137 h 166"/>
                <a:gd name="T72" fmla="*/ 81 w 166"/>
                <a:gd name="T73" fmla="*/ 134 h 166"/>
                <a:gd name="T74" fmla="*/ 95 w 166"/>
                <a:gd name="T75" fmla="*/ 112 h 166"/>
                <a:gd name="T76" fmla="*/ 114 w 166"/>
                <a:gd name="T77" fmla="*/ 166 h 166"/>
                <a:gd name="T78" fmla="*/ 125 w 166"/>
                <a:gd name="T79" fmla="*/ 166 h 166"/>
                <a:gd name="T80" fmla="*/ 109 w 166"/>
                <a:gd name="T81" fmla="*/ 104 h 166"/>
                <a:gd name="T82" fmla="*/ 110 w 166"/>
                <a:gd name="T83" fmla="*/ 97 h 166"/>
                <a:gd name="T84" fmla="*/ 118 w 166"/>
                <a:gd name="T85" fmla="*/ 78 h 166"/>
                <a:gd name="T86" fmla="*/ 127 w 166"/>
                <a:gd name="T87" fmla="*/ 93 h 166"/>
                <a:gd name="T88" fmla="*/ 132 w 166"/>
                <a:gd name="T89" fmla="*/ 96 h 166"/>
                <a:gd name="T90" fmla="*/ 148 w 166"/>
                <a:gd name="T91" fmla="*/ 9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66">
                  <a:moveTo>
                    <a:pt x="148" y="96"/>
                  </a:moveTo>
                  <a:cubicBezTo>
                    <a:pt x="148" y="166"/>
                    <a:pt x="148" y="166"/>
                    <a:pt x="148" y="166"/>
                  </a:cubicBezTo>
                  <a:cubicBezTo>
                    <a:pt x="166" y="166"/>
                    <a:pt x="166" y="166"/>
                    <a:pt x="166" y="166"/>
                  </a:cubicBezTo>
                  <a:cubicBezTo>
                    <a:pt x="166" y="0"/>
                    <a:pt x="166" y="0"/>
                    <a:pt x="166" y="0"/>
                  </a:cubicBezTo>
                  <a:cubicBezTo>
                    <a:pt x="0" y="0"/>
                    <a:pt x="0" y="0"/>
                    <a:pt x="0" y="0"/>
                  </a:cubicBezTo>
                  <a:cubicBezTo>
                    <a:pt x="0" y="166"/>
                    <a:pt x="0" y="166"/>
                    <a:pt x="0" y="166"/>
                  </a:cubicBezTo>
                  <a:cubicBezTo>
                    <a:pt x="58" y="166"/>
                    <a:pt x="58" y="166"/>
                    <a:pt x="58" y="166"/>
                  </a:cubicBezTo>
                  <a:cubicBezTo>
                    <a:pt x="58" y="142"/>
                    <a:pt x="58" y="142"/>
                    <a:pt x="58" y="142"/>
                  </a:cubicBezTo>
                  <a:cubicBezTo>
                    <a:pt x="39" y="142"/>
                    <a:pt x="39" y="142"/>
                    <a:pt x="39" y="142"/>
                  </a:cubicBezTo>
                  <a:cubicBezTo>
                    <a:pt x="39" y="121"/>
                    <a:pt x="39" y="121"/>
                    <a:pt x="39" y="121"/>
                  </a:cubicBezTo>
                  <a:cubicBezTo>
                    <a:pt x="58" y="121"/>
                    <a:pt x="58" y="121"/>
                    <a:pt x="58" y="121"/>
                  </a:cubicBezTo>
                  <a:cubicBezTo>
                    <a:pt x="58" y="15"/>
                    <a:pt x="58" y="15"/>
                    <a:pt x="58" y="15"/>
                  </a:cubicBezTo>
                  <a:cubicBezTo>
                    <a:pt x="148" y="15"/>
                    <a:pt x="148" y="15"/>
                    <a:pt x="148" y="15"/>
                  </a:cubicBezTo>
                  <a:cubicBezTo>
                    <a:pt x="148" y="86"/>
                    <a:pt x="148" y="86"/>
                    <a:pt x="148" y="86"/>
                  </a:cubicBezTo>
                  <a:cubicBezTo>
                    <a:pt x="135" y="86"/>
                    <a:pt x="135" y="86"/>
                    <a:pt x="135" y="86"/>
                  </a:cubicBezTo>
                  <a:cubicBezTo>
                    <a:pt x="135" y="86"/>
                    <a:pt x="124" y="67"/>
                    <a:pt x="122" y="64"/>
                  </a:cubicBezTo>
                  <a:cubicBezTo>
                    <a:pt x="120" y="60"/>
                    <a:pt x="122" y="58"/>
                    <a:pt x="124" y="58"/>
                  </a:cubicBezTo>
                  <a:cubicBezTo>
                    <a:pt x="124" y="58"/>
                    <a:pt x="124" y="58"/>
                    <a:pt x="124" y="58"/>
                  </a:cubicBezTo>
                  <a:cubicBezTo>
                    <a:pt x="129" y="57"/>
                    <a:pt x="133" y="54"/>
                    <a:pt x="134" y="49"/>
                  </a:cubicBezTo>
                  <a:cubicBezTo>
                    <a:pt x="136" y="43"/>
                    <a:pt x="133" y="35"/>
                    <a:pt x="126" y="33"/>
                  </a:cubicBezTo>
                  <a:cubicBezTo>
                    <a:pt x="120" y="31"/>
                    <a:pt x="112" y="34"/>
                    <a:pt x="110" y="41"/>
                  </a:cubicBezTo>
                  <a:cubicBezTo>
                    <a:pt x="109" y="45"/>
                    <a:pt x="110" y="50"/>
                    <a:pt x="113" y="53"/>
                  </a:cubicBezTo>
                  <a:cubicBezTo>
                    <a:pt x="113" y="53"/>
                    <a:pt x="113" y="53"/>
                    <a:pt x="113" y="53"/>
                  </a:cubicBezTo>
                  <a:cubicBezTo>
                    <a:pt x="113" y="54"/>
                    <a:pt x="114" y="55"/>
                    <a:pt x="114" y="57"/>
                  </a:cubicBezTo>
                  <a:cubicBezTo>
                    <a:pt x="114" y="58"/>
                    <a:pt x="113" y="58"/>
                    <a:pt x="111" y="58"/>
                  </a:cubicBezTo>
                  <a:cubicBezTo>
                    <a:pt x="80" y="58"/>
                    <a:pt x="80" y="58"/>
                    <a:pt x="80" y="58"/>
                  </a:cubicBezTo>
                  <a:cubicBezTo>
                    <a:pt x="78" y="58"/>
                    <a:pt x="75" y="60"/>
                    <a:pt x="75" y="62"/>
                  </a:cubicBezTo>
                  <a:cubicBezTo>
                    <a:pt x="64" y="84"/>
                    <a:pt x="64" y="84"/>
                    <a:pt x="64" y="84"/>
                  </a:cubicBezTo>
                  <a:cubicBezTo>
                    <a:pt x="73" y="84"/>
                    <a:pt x="73" y="84"/>
                    <a:pt x="73" y="84"/>
                  </a:cubicBezTo>
                  <a:cubicBezTo>
                    <a:pt x="81" y="69"/>
                    <a:pt x="81" y="69"/>
                    <a:pt x="81" y="69"/>
                  </a:cubicBezTo>
                  <a:cubicBezTo>
                    <a:pt x="95" y="69"/>
                    <a:pt x="95" y="69"/>
                    <a:pt x="95" y="69"/>
                  </a:cubicBezTo>
                  <a:cubicBezTo>
                    <a:pt x="97" y="69"/>
                    <a:pt x="98" y="70"/>
                    <a:pt x="97" y="72"/>
                  </a:cubicBezTo>
                  <a:cubicBezTo>
                    <a:pt x="72" y="126"/>
                    <a:pt x="72" y="126"/>
                    <a:pt x="72" y="126"/>
                  </a:cubicBezTo>
                  <a:cubicBezTo>
                    <a:pt x="44" y="126"/>
                    <a:pt x="44" y="126"/>
                    <a:pt x="44" y="126"/>
                  </a:cubicBezTo>
                  <a:cubicBezTo>
                    <a:pt x="44" y="137"/>
                    <a:pt x="44" y="137"/>
                    <a:pt x="44" y="137"/>
                  </a:cubicBezTo>
                  <a:cubicBezTo>
                    <a:pt x="75" y="137"/>
                    <a:pt x="75" y="137"/>
                    <a:pt x="75" y="137"/>
                  </a:cubicBezTo>
                  <a:cubicBezTo>
                    <a:pt x="77" y="137"/>
                    <a:pt x="80" y="135"/>
                    <a:pt x="81" y="134"/>
                  </a:cubicBezTo>
                  <a:cubicBezTo>
                    <a:pt x="95" y="112"/>
                    <a:pt x="95" y="112"/>
                    <a:pt x="95" y="112"/>
                  </a:cubicBezTo>
                  <a:cubicBezTo>
                    <a:pt x="114" y="166"/>
                    <a:pt x="114" y="166"/>
                    <a:pt x="114" y="166"/>
                  </a:cubicBezTo>
                  <a:cubicBezTo>
                    <a:pt x="125" y="166"/>
                    <a:pt x="125" y="166"/>
                    <a:pt x="125" y="166"/>
                  </a:cubicBezTo>
                  <a:cubicBezTo>
                    <a:pt x="109" y="104"/>
                    <a:pt x="109" y="104"/>
                    <a:pt x="109" y="104"/>
                  </a:cubicBezTo>
                  <a:cubicBezTo>
                    <a:pt x="109" y="102"/>
                    <a:pt x="109" y="99"/>
                    <a:pt x="110" y="97"/>
                  </a:cubicBezTo>
                  <a:cubicBezTo>
                    <a:pt x="118" y="78"/>
                    <a:pt x="118" y="78"/>
                    <a:pt x="118" y="78"/>
                  </a:cubicBezTo>
                  <a:cubicBezTo>
                    <a:pt x="127" y="93"/>
                    <a:pt x="127" y="93"/>
                    <a:pt x="127" y="93"/>
                  </a:cubicBezTo>
                  <a:cubicBezTo>
                    <a:pt x="128" y="95"/>
                    <a:pt x="130" y="96"/>
                    <a:pt x="132" y="96"/>
                  </a:cubicBezTo>
                  <a:cubicBezTo>
                    <a:pt x="148" y="96"/>
                    <a:pt x="148" y="96"/>
                    <a:pt x="14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grpSp>
        <p:nvGrpSpPr>
          <p:cNvPr id="390" name="Group 29">
            <a:extLst>
              <a:ext uri="{FF2B5EF4-FFF2-40B4-BE49-F238E27FC236}">
                <a16:creationId xmlns:a16="http://schemas.microsoft.com/office/drawing/2014/main" id="{BD85A1A3-321E-40D0-9329-595A7B230B07}"/>
              </a:ext>
            </a:extLst>
          </p:cNvPr>
          <p:cNvGrpSpPr/>
          <p:nvPr userDrawn="1"/>
        </p:nvGrpSpPr>
        <p:grpSpPr>
          <a:xfrm>
            <a:off x="7921659" y="3736162"/>
            <a:ext cx="1452563" cy="1447800"/>
            <a:chOff x="7724775" y="3786188"/>
            <a:chExt cx="1452563" cy="1447800"/>
          </a:xfrm>
        </p:grpSpPr>
        <p:sp>
          <p:nvSpPr>
            <p:cNvPr id="391" name="Oval 16">
              <a:extLst>
                <a:ext uri="{FF2B5EF4-FFF2-40B4-BE49-F238E27FC236}">
                  <a16:creationId xmlns:a16="http://schemas.microsoft.com/office/drawing/2014/main" id="{2E4BBA3E-E3AB-4236-ACCE-D7B995EACECE}"/>
                </a:ext>
              </a:extLst>
            </p:cNvPr>
            <p:cNvSpPr>
              <a:spLocks noChangeArrowheads="1"/>
            </p:cNvSpPr>
            <p:nvPr userDrawn="1"/>
          </p:nvSpPr>
          <p:spPr bwMode="auto">
            <a:xfrm>
              <a:off x="7724775" y="3786188"/>
              <a:ext cx="1452563"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2" name="Freeform 17">
              <a:extLst>
                <a:ext uri="{FF2B5EF4-FFF2-40B4-BE49-F238E27FC236}">
                  <a16:creationId xmlns:a16="http://schemas.microsoft.com/office/drawing/2014/main" id="{3670F56B-7843-4F10-ABB6-DE055A966F97}"/>
                </a:ext>
              </a:extLst>
            </p:cNvPr>
            <p:cNvSpPr>
              <a:spLocks noEditPoints="1"/>
            </p:cNvSpPr>
            <p:nvPr userDrawn="1"/>
          </p:nvSpPr>
          <p:spPr bwMode="auto">
            <a:xfrm>
              <a:off x="8201025" y="4281488"/>
              <a:ext cx="519113" cy="409575"/>
            </a:xfrm>
            <a:custGeom>
              <a:avLst/>
              <a:gdLst>
                <a:gd name="T0" fmla="*/ 36 w 109"/>
                <a:gd name="T1" fmla="*/ 28 h 86"/>
                <a:gd name="T2" fmla="*/ 13 w 109"/>
                <a:gd name="T3" fmla="*/ 28 h 86"/>
                <a:gd name="T4" fmla="*/ 27 w 109"/>
                <a:gd name="T5" fmla="*/ 72 h 86"/>
                <a:gd name="T6" fmla="*/ 36 w 109"/>
                <a:gd name="T7" fmla="*/ 54 h 86"/>
                <a:gd name="T8" fmla="*/ 37 w 109"/>
                <a:gd name="T9" fmla="*/ 54 h 86"/>
                <a:gd name="T10" fmla="*/ 38 w 109"/>
                <a:gd name="T11" fmla="*/ 43 h 86"/>
                <a:gd name="T12" fmla="*/ 11 w 109"/>
                <a:gd name="T13" fmla="*/ 43 h 86"/>
                <a:gd name="T14" fmla="*/ 5 w 109"/>
                <a:gd name="T15" fmla="*/ 47 h 86"/>
                <a:gd name="T16" fmla="*/ 0 w 109"/>
                <a:gd name="T17" fmla="*/ 72 h 86"/>
                <a:gd name="T18" fmla="*/ 10 w 109"/>
                <a:gd name="T19" fmla="*/ 61 h 86"/>
                <a:gd name="T20" fmla="*/ 13 w 109"/>
                <a:gd name="T21" fmla="*/ 72 h 86"/>
                <a:gd name="T22" fmla="*/ 81 w 109"/>
                <a:gd name="T23" fmla="*/ 17 h 86"/>
                <a:gd name="T24" fmla="*/ 81 w 109"/>
                <a:gd name="T25" fmla="*/ 40 h 86"/>
                <a:gd name="T26" fmla="*/ 81 w 109"/>
                <a:gd name="T27" fmla="*/ 17 h 86"/>
                <a:gd name="T28" fmla="*/ 99 w 109"/>
                <a:gd name="T29" fmla="*/ 43 h 86"/>
                <a:gd name="T30" fmla="*/ 68 w 109"/>
                <a:gd name="T31" fmla="*/ 43 h 86"/>
                <a:gd name="T32" fmla="*/ 61 w 109"/>
                <a:gd name="T33" fmla="*/ 54 h 86"/>
                <a:gd name="T34" fmla="*/ 72 w 109"/>
                <a:gd name="T35" fmla="*/ 54 h 86"/>
                <a:gd name="T36" fmla="*/ 80 w 109"/>
                <a:gd name="T37" fmla="*/ 72 h 86"/>
                <a:gd name="T38" fmla="*/ 96 w 109"/>
                <a:gd name="T39" fmla="*/ 61 h 86"/>
                <a:gd name="T40" fmla="*/ 100 w 109"/>
                <a:gd name="T41" fmla="*/ 72 h 86"/>
                <a:gd name="T42" fmla="*/ 104 w 109"/>
                <a:gd name="T43" fmla="*/ 47 h 86"/>
                <a:gd name="T44" fmla="*/ 53 w 109"/>
                <a:gd name="T45" fmla="*/ 54 h 86"/>
                <a:gd name="T46" fmla="*/ 53 w 109"/>
                <a:gd name="T47" fmla="*/ 31 h 86"/>
                <a:gd name="T48" fmla="*/ 71 w 109"/>
                <a:gd name="T49" fmla="*/ 86 h 86"/>
                <a:gd name="T50" fmla="*/ 75 w 109"/>
                <a:gd name="T51" fmla="*/ 61 h 86"/>
                <a:gd name="T52" fmla="*/ 69 w 109"/>
                <a:gd name="T53" fmla="*/ 57 h 86"/>
                <a:gd name="T54" fmla="*/ 39 w 109"/>
                <a:gd name="T55" fmla="*/ 57 h 86"/>
                <a:gd name="T56" fmla="*/ 37 w 109"/>
                <a:gd name="T57" fmla="*/ 57 h 86"/>
                <a:gd name="T58" fmla="*/ 33 w 109"/>
                <a:gd name="T59" fmla="*/ 61 h 86"/>
                <a:gd name="T60" fmla="*/ 37 w 109"/>
                <a:gd name="T61" fmla="*/ 86 h 86"/>
                <a:gd name="T62" fmla="*/ 41 w 109"/>
                <a:gd name="T63" fmla="*/ 75 h 86"/>
                <a:gd name="T64" fmla="*/ 67 w 109"/>
                <a:gd name="T65" fmla="*/ 86 h 86"/>
                <a:gd name="T66" fmla="*/ 70 w 109"/>
                <a:gd name="T67" fmla="*/ 75 h 86"/>
                <a:gd name="T68" fmla="*/ 53 w 109"/>
                <a:gd name="T69" fmla="*/ 0 h 86"/>
                <a:gd name="T70" fmla="*/ 53 w 109"/>
                <a:gd name="T71" fmla="*/ 23 h 86"/>
                <a:gd name="T72" fmla="*/ 53 w 109"/>
                <a:gd name="T7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86">
                  <a:moveTo>
                    <a:pt x="25" y="17"/>
                  </a:moveTo>
                  <a:cubicBezTo>
                    <a:pt x="31" y="17"/>
                    <a:pt x="36" y="22"/>
                    <a:pt x="36" y="28"/>
                  </a:cubicBezTo>
                  <a:cubicBezTo>
                    <a:pt x="36" y="34"/>
                    <a:pt x="31" y="40"/>
                    <a:pt x="25" y="40"/>
                  </a:cubicBezTo>
                  <a:cubicBezTo>
                    <a:pt x="19" y="40"/>
                    <a:pt x="13" y="34"/>
                    <a:pt x="13" y="28"/>
                  </a:cubicBezTo>
                  <a:cubicBezTo>
                    <a:pt x="13" y="22"/>
                    <a:pt x="19" y="17"/>
                    <a:pt x="25" y="17"/>
                  </a:cubicBezTo>
                  <a:moveTo>
                    <a:pt x="27" y="72"/>
                  </a:moveTo>
                  <a:cubicBezTo>
                    <a:pt x="30" y="60"/>
                    <a:pt x="30" y="60"/>
                    <a:pt x="30" y="60"/>
                  </a:cubicBezTo>
                  <a:cubicBezTo>
                    <a:pt x="30" y="57"/>
                    <a:pt x="33" y="55"/>
                    <a:pt x="36" y="54"/>
                  </a:cubicBezTo>
                  <a:cubicBezTo>
                    <a:pt x="36" y="54"/>
                    <a:pt x="36" y="54"/>
                    <a:pt x="36" y="54"/>
                  </a:cubicBezTo>
                  <a:cubicBezTo>
                    <a:pt x="37" y="54"/>
                    <a:pt x="37" y="54"/>
                    <a:pt x="37" y="54"/>
                  </a:cubicBezTo>
                  <a:cubicBezTo>
                    <a:pt x="44" y="54"/>
                    <a:pt x="44" y="54"/>
                    <a:pt x="44" y="54"/>
                  </a:cubicBezTo>
                  <a:cubicBezTo>
                    <a:pt x="41" y="51"/>
                    <a:pt x="38" y="47"/>
                    <a:pt x="38" y="43"/>
                  </a:cubicBezTo>
                  <a:cubicBezTo>
                    <a:pt x="11" y="43"/>
                    <a:pt x="11" y="43"/>
                    <a:pt x="11" y="43"/>
                  </a:cubicBezTo>
                  <a:cubicBezTo>
                    <a:pt x="11" y="43"/>
                    <a:pt x="11" y="43"/>
                    <a:pt x="11" y="43"/>
                  </a:cubicBezTo>
                  <a:cubicBezTo>
                    <a:pt x="10" y="43"/>
                    <a:pt x="10" y="43"/>
                    <a:pt x="10" y="43"/>
                  </a:cubicBezTo>
                  <a:cubicBezTo>
                    <a:pt x="7" y="43"/>
                    <a:pt x="5" y="45"/>
                    <a:pt x="5" y="47"/>
                  </a:cubicBezTo>
                  <a:cubicBezTo>
                    <a:pt x="5" y="47"/>
                    <a:pt x="5" y="47"/>
                    <a:pt x="5" y="47"/>
                  </a:cubicBezTo>
                  <a:cubicBezTo>
                    <a:pt x="0" y="72"/>
                    <a:pt x="0" y="72"/>
                    <a:pt x="0" y="72"/>
                  </a:cubicBezTo>
                  <a:cubicBezTo>
                    <a:pt x="9" y="72"/>
                    <a:pt x="9" y="72"/>
                    <a:pt x="9" y="72"/>
                  </a:cubicBezTo>
                  <a:cubicBezTo>
                    <a:pt x="10" y="61"/>
                    <a:pt x="10" y="61"/>
                    <a:pt x="10" y="61"/>
                  </a:cubicBezTo>
                  <a:cubicBezTo>
                    <a:pt x="13" y="61"/>
                    <a:pt x="13" y="61"/>
                    <a:pt x="13" y="61"/>
                  </a:cubicBezTo>
                  <a:cubicBezTo>
                    <a:pt x="13" y="72"/>
                    <a:pt x="13" y="72"/>
                    <a:pt x="13" y="72"/>
                  </a:cubicBezTo>
                  <a:cubicBezTo>
                    <a:pt x="27" y="72"/>
                    <a:pt x="27" y="72"/>
                    <a:pt x="27" y="72"/>
                  </a:cubicBezTo>
                  <a:close/>
                  <a:moveTo>
                    <a:pt x="81" y="17"/>
                  </a:moveTo>
                  <a:cubicBezTo>
                    <a:pt x="75" y="17"/>
                    <a:pt x="70" y="22"/>
                    <a:pt x="70" y="28"/>
                  </a:cubicBezTo>
                  <a:cubicBezTo>
                    <a:pt x="70" y="34"/>
                    <a:pt x="75" y="40"/>
                    <a:pt x="81" y="40"/>
                  </a:cubicBezTo>
                  <a:cubicBezTo>
                    <a:pt x="88" y="40"/>
                    <a:pt x="93" y="34"/>
                    <a:pt x="93" y="28"/>
                  </a:cubicBezTo>
                  <a:cubicBezTo>
                    <a:pt x="93" y="22"/>
                    <a:pt x="88" y="17"/>
                    <a:pt x="81" y="17"/>
                  </a:cubicBezTo>
                  <a:moveTo>
                    <a:pt x="104" y="47"/>
                  </a:moveTo>
                  <a:cubicBezTo>
                    <a:pt x="103" y="45"/>
                    <a:pt x="101" y="43"/>
                    <a:pt x="99" y="43"/>
                  </a:cubicBezTo>
                  <a:cubicBezTo>
                    <a:pt x="68" y="43"/>
                    <a:pt x="68" y="43"/>
                    <a:pt x="68" y="43"/>
                  </a:cubicBezTo>
                  <a:cubicBezTo>
                    <a:pt x="68" y="43"/>
                    <a:pt x="68" y="43"/>
                    <a:pt x="68" y="43"/>
                  </a:cubicBezTo>
                  <a:cubicBezTo>
                    <a:pt x="67" y="43"/>
                    <a:pt x="67" y="43"/>
                    <a:pt x="67" y="43"/>
                  </a:cubicBezTo>
                  <a:cubicBezTo>
                    <a:pt x="67" y="47"/>
                    <a:pt x="65" y="51"/>
                    <a:pt x="61" y="54"/>
                  </a:cubicBezTo>
                  <a:cubicBezTo>
                    <a:pt x="72" y="54"/>
                    <a:pt x="72" y="54"/>
                    <a:pt x="72" y="54"/>
                  </a:cubicBezTo>
                  <a:cubicBezTo>
                    <a:pt x="72" y="54"/>
                    <a:pt x="72" y="54"/>
                    <a:pt x="72" y="54"/>
                  </a:cubicBezTo>
                  <a:cubicBezTo>
                    <a:pt x="75" y="55"/>
                    <a:pt x="77" y="57"/>
                    <a:pt x="78" y="60"/>
                  </a:cubicBezTo>
                  <a:cubicBezTo>
                    <a:pt x="80" y="72"/>
                    <a:pt x="80" y="72"/>
                    <a:pt x="80" y="72"/>
                  </a:cubicBezTo>
                  <a:cubicBezTo>
                    <a:pt x="96" y="72"/>
                    <a:pt x="96" y="72"/>
                    <a:pt x="96" y="72"/>
                  </a:cubicBezTo>
                  <a:cubicBezTo>
                    <a:pt x="96" y="61"/>
                    <a:pt x="96" y="61"/>
                    <a:pt x="96" y="61"/>
                  </a:cubicBezTo>
                  <a:cubicBezTo>
                    <a:pt x="99" y="61"/>
                    <a:pt x="99" y="61"/>
                    <a:pt x="99" y="61"/>
                  </a:cubicBezTo>
                  <a:cubicBezTo>
                    <a:pt x="100" y="72"/>
                    <a:pt x="100" y="72"/>
                    <a:pt x="100" y="72"/>
                  </a:cubicBezTo>
                  <a:cubicBezTo>
                    <a:pt x="109" y="72"/>
                    <a:pt x="109" y="72"/>
                    <a:pt x="109" y="72"/>
                  </a:cubicBezTo>
                  <a:lnTo>
                    <a:pt x="104" y="47"/>
                  </a:lnTo>
                  <a:close/>
                  <a:moveTo>
                    <a:pt x="41" y="42"/>
                  </a:moveTo>
                  <a:cubicBezTo>
                    <a:pt x="41" y="48"/>
                    <a:pt x="46" y="54"/>
                    <a:pt x="53" y="54"/>
                  </a:cubicBezTo>
                  <a:cubicBezTo>
                    <a:pt x="59" y="54"/>
                    <a:pt x="64" y="48"/>
                    <a:pt x="64" y="42"/>
                  </a:cubicBezTo>
                  <a:cubicBezTo>
                    <a:pt x="64" y="36"/>
                    <a:pt x="59" y="31"/>
                    <a:pt x="53" y="31"/>
                  </a:cubicBezTo>
                  <a:cubicBezTo>
                    <a:pt x="46" y="31"/>
                    <a:pt x="41" y="36"/>
                    <a:pt x="41" y="42"/>
                  </a:cubicBezTo>
                  <a:moveTo>
                    <a:pt x="71" y="86"/>
                  </a:moveTo>
                  <a:cubicBezTo>
                    <a:pt x="80" y="86"/>
                    <a:pt x="80" y="86"/>
                    <a:pt x="80" y="86"/>
                  </a:cubicBezTo>
                  <a:cubicBezTo>
                    <a:pt x="75" y="61"/>
                    <a:pt x="75" y="61"/>
                    <a:pt x="75" y="61"/>
                  </a:cubicBezTo>
                  <a:cubicBezTo>
                    <a:pt x="75" y="59"/>
                    <a:pt x="73" y="57"/>
                    <a:pt x="70" y="57"/>
                  </a:cubicBezTo>
                  <a:cubicBezTo>
                    <a:pt x="69" y="57"/>
                    <a:pt x="69" y="57"/>
                    <a:pt x="69" y="57"/>
                  </a:cubicBezTo>
                  <a:cubicBezTo>
                    <a:pt x="69" y="57"/>
                    <a:pt x="69" y="57"/>
                    <a:pt x="69" y="57"/>
                  </a:cubicBezTo>
                  <a:cubicBezTo>
                    <a:pt x="39" y="57"/>
                    <a:pt x="39" y="57"/>
                    <a:pt x="39" y="57"/>
                  </a:cubicBezTo>
                  <a:cubicBezTo>
                    <a:pt x="39" y="57"/>
                    <a:pt x="39" y="57"/>
                    <a:pt x="39" y="57"/>
                  </a:cubicBezTo>
                  <a:cubicBezTo>
                    <a:pt x="37" y="57"/>
                    <a:pt x="37" y="57"/>
                    <a:pt x="37" y="57"/>
                  </a:cubicBezTo>
                  <a:cubicBezTo>
                    <a:pt x="35" y="57"/>
                    <a:pt x="33" y="59"/>
                    <a:pt x="33" y="61"/>
                  </a:cubicBezTo>
                  <a:cubicBezTo>
                    <a:pt x="33" y="61"/>
                    <a:pt x="33" y="61"/>
                    <a:pt x="33" y="61"/>
                  </a:cubicBezTo>
                  <a:cubicBezTo>
                    <a:pt x="28" y="86"/>
                    <a:pt x="28" y="86"/>
                    <a:pt x="28" y="86"/>
                  </a:cubicBezTo>
                  <a:cubicBezTo>
                    <a:pt x="37" y="86"/>
                    <a:pt x="37" y="86"/>
                    <a:pt x="37" y="86"/>
                  </a:cubicBezTo>
                  <a:cubicBezTo>
                    <a:pt x="38" y="75"/>
                    <a:pt x="38" y="75"/>
                    <a:pt x="38" y="75"/>
                  </a:cubicBezTo>
                  <a:cubicBezTo>
                    <a:pt x="41" y="75"/>
                    <a:pt x="41" y="75"/>
                    <a:pt x="41" y="75"/>
                  </a:cubicBezTo>
                  <a:cubicBezTo>
                    <a:pt x="41" y="86"/>
                    <a:pt x="41" y="86"/>
                    <a:pt x="41" y="86"/>
                  </a:cubicBezTo>
                  <a:cubicBezTo>
                    <a:pt x="67" y="86"/>
                    <a:pt x="67" y="86"/>
                    <a:pt x="67" y="86"/>
                  </a:cubicBezTo>
                  <a:cubicBezTo>
                    <a:pt x="67" y="75"/>
                    <a:pt x="67" y="75"/>
                    <a:pt x="67" y="75"/>
                  </a:cubicBezTo>
                  <a:cubicBezTo>
                    <a:pt x="70" y="75"/>
                    <a:pt x="70" y="75"/>
                    <a:pt x="70" y="75"/>
                  </a:cubicBezTo>
                  <a:lnTo>
                    <a:pt x="71" y="86"/>
                  </a:lnTo>
                  <a:close/>
                  <a:moveTo>
                    <a:pt x="53" y="0"/>
                  </a:moveTo>
                  <a:cubicBezTo>
                    <a:pt x="46" y="0"/>
                    <a:pt x="41" y="5"/>
                    <a:pt x="41" y="12"/>
                  </a:cubicBezTo>
                  <a:cubicBezTo>
                    <a:pt x="41" y="18"/>
                    <a:pt x="46" y="23"/>
                    <a:pt x="53" y="23"/>
                  </a:cubicBezTo>
                  <a:cubicBezTo>
                    <a:pt x="59" y="23"/>
                    <a:pt x="64" y="18"/>
                    <a:pt x="64" y="12"/>
                  </a:cubicBezTo>
                  <a:cubicBezTo>
                    <a:pt x="64" y="5"/>
                    <a:pt x="59"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3" name="Freeform 18">
              <a:extLst>
                <a:ext uri="{FF2B5EF4-FFF2-40B4-BE49-F238E27FC236}">
                  <a16:creationId xmlns:a16="http://schemas.microsoft.com/office/drawing/2014/main" id="{004B6848-5FBA-44E6-9978-924F517ACD4F}"/>
                </a:ext>
              </a:extLst>
            </p:cNvPr>
            <p:cNvSpPr>
              <a:spLocks/>
            </p:cNvSpPr>
            <p:nvPr userDrawn="1"/>
          </p:nvSpPr>
          <p:spPr bwMode="auto">
            <a:xfrm>
              <a:off x="8034338" y="4090988"/>
              <a:ext cx="257175" cy="252413"/>
            </a:xfrm>
            <a:custGeom>
              <a:avLst/>
              <a:gdLst>
                <a:gd name="T0" fmla="*/ 120 w 162"/>
                <a:gd name="T1" fmla="*/ 30 h 159"/>
                <a:gd name="T2" fmla="*/ 120 w 162"/>
                <a:gd name="T3" fmla="*/ 90 h 159"/>
                <a:gd name="T4" fmla="*/ 30 w 162"/>
                <a:gd name="T5" fmla="*/ 0 h 159"/>
                <a:gd name="T6" fmla="*/ 0 w 162"/>
                <a:gd name="T7" fmla="*/ 27 h 159"/>
                <a:gd name="T8" fmla="*/ 93 w 162"/>
                <a:gd name="T9" fmla="*/ 120 h 159"/>
                <a:gd name="T10" fmla="*/ 30 w 162"/>
                <a:gd name="T11" fmla="*/ 120 h 159"/>
                <a:gd name="T12" fmla="*/ 69 w 162"/>
                <a:gd name="T13" fmla="*/ 159 h 159"/>
                <a:gd name="T14" fmla="*/ 162 w 162"/>
                <a:gd name="T15" fmla="*/ 159 h 159"/>
                <a:gd name="T16" fmla="*/ 162 w 162"/>
                <a:gd name="T17" fmla="*/ 69 h 159"/>
                <a:gd name="T18" fmla="*/ 120 w 162"/>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120" y="30"/>
                  </a:moveTo>
                  <a:lnTo>
                    <a:pt x="120" y="90"/>
                  </a:lnTo>
                  <a:lnTo>
                    <a:pt x="30" y="0"/>
                  </a:lnTo>
                  <a:lnTo>
                    <a:pt x="0" y="27"/>
                  </a:lnTo>
                  <a:lnTo>
                    <a:pt x="93" y="120"/>
                  </a:lnTo>
                  <a:lnTo>
                    <a:pt x="30" y="120"/>
                  </a:lnTo>
                  <a:lnTo>
                    <a:pt x="69" y="159"/>
                  </a:lnTo>
                  <a:lnTo>
                    <a:pt x="162" y="159"/>
                  </a:lnTo>
                  <a:lnTo>
                    <a:pt x="162" y="69"/>
                  </a:lnTo>
                  <a:lnTo>
                    <a:pt x="1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4" name="Freeform 19">
              <a:extLst>
                <a:ext uri="{FF2B5EF4-FFF2-40B4-BE49-F238E27FC236}">
                  <a16:creationId xmlns:a16="http://schemas.microsoft.com/office/drawing/2014/main" id="{0EE24D02-3C60-418D-8CB9-022892BF2D88}"/>
                </a:ext>
              </a:extLst>
            </p:cNvPr>
            <p:cNvSpPr>
              <a:spLocks/>
            </p:cNvSpPr>
            <p:nvPr userDrawn="1"/>
          </p:nvSpPr>
          <p:spPr bwMode="auto">
            <a:xfrm>
              <a:off x="8615363" y="4090988"/>
              <a:ext cx="252413" cy="252413"/>
            </a:xfrm>
            <a:custGeom>
              <a:avLst/>
              <a:gdLst>
                <a:gd name="T0" fmla="*/ 159 w 159"/>
                <a:gd name="T1" fmla="*/ 27 h 159"/>
                <a:gd name="T2" fmla="*/ 132 w 159"/>
                <a:gd name="T3" fmla="*/ 0 h 159"/>
                <a:gd name="T4" fmla="*/ 39 w 159"/>
                <a:gd name="T5" fmla="*/ 90 h 159"/>
                <a:gd name="T6" fmla="*/ 39 w 159"/>
                <a:gd name="T7" fmla="*/ 30 h 159"/>
                <a:gd name="T8" fmla="*/ 0 w 159"/>
                <a:gd name="T9" fmla="*/ 69 h 159"/>
                <a:gd name="T10" fmla="*/ 0 w 159"/>
                <a:gd name="T11" fmla="*/ 159 h 159"/>
                <a:gd name="T12" fmla="*/ 90 w 159"/>
                <a:gd name="T13" fmla="*/ 159 h 159"/>
                <a:gd name="T14" fmla="*/ 129 w 159"/>
                <a:gd name="T15" fmla="*/ 120 h 159"/>
                <a:gd name="T16" fmla="*/ 66 w 159"/>
                <a:gd name="T17" fmla="*/ 120 h 159"/>
                <a:gd name="T18" fmla="*/ 159 w 159"/>
                <a:gd name="T19"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27"/>
                  </a:moveTo>
                  <a:lnTo>
                    <a:pt x="132" y="0"/>
                  </a:lnTo>
                  <a:lnTo>
                    <a:pt x="39" y="90"/>
                  </a:lnTo>
                  <a:lnTo>
                    <a:pt x="39" y="30"/>
                  </a:lnTo>
                  <a:lnTo>
                    <a:pt x="0" y="69"/>
                  </a:lnTo>
                  <a:lnTo>
                    <a:pt x="0" y="159"/>
                  </a:lnTo>
                  <a:lnTo>
                    <a:pt x="90" y="159"/>
                  </a:lnTo>
                  <a:lnTo>
                    <a:pt x="129" y="120"/>
                  </a:lnTo>
                  <a:lnTo>
                    <a:pt x="66" y="120"/>
                  </a:lnTo>
                  <a:lnTo>
                    <a:pt x="1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5" name="Freeform 20">
              <a:extLst>
                <a:ext uri="{FF2B5EF4-FFF2-40B4-BE49-F238E27FC236}">
                  <a16:creationId xmlns:a16="http://schemas.microsoft.com/office/drawing/2014/main" id="{2DA4E74B-2CA1-4F0E-B1AE-C1D90C4F7497}"/>
                </a:ext>
              </a:extLst>
            </p:cNvPr>
            <p:cNvSpPr>
              <a:spLocks/>
            </p:cNvSpPr>
            <p:nvPr userDrawn="1"/>
          </p:nvSpPr>
          <p:spPr bwMode="auto">
            <a:xfrm>
              <a:off x="8034338" y="4676776"/>
              <a:ext cx="257175" cy="252413"/>
            </a:xfrm>
            <a:custGeom>
              <a:avLst/>
              <a:gdLst>
                <a:gd name="T0" fmla="*/ 69 w 162"/>
                <a:gd name="T1" fmla="*/ 0 h 159"/>
                <a:gd name="T2" fmla="*/ 30 w 162"/>
                <a:gd name="T3" fmla="*/ 39 h 159"/>
                <a:gd name="T4" fmla="*/ 93 w 162"/>
                <a:gd name="T5" fmla="*/ 39 h 159"/>
                <a:gd name="T6" fmla="*/ 0 w 162"/>
                <a:gd name="T7" fmla="*/ 132 h 159"/>
                <a:gd name="T8" fmla="*/ 30 w 162"/>
                <a:gd name="T9" fmla="*/ 159 h 159"/>
                <a:gd name="T10" fmla="*/ 120 w 162"/>
                <a:gd name="T11" fmla="*/ 69 h 159"/>
                <a:gd name="T12" fmla="*/ 120 w 162"/>
                <a:gd name="T13" fmla="*/ 129 h 159"/>
                <a:gd name="T14" fmla="*/ 162 w 162"/>
                <a:gd name="T15" fmla="*/ 90 h 159"/>
                <a:gd name="T16" fmla="*/ 162 w 162"/>
                <a:gd name="T17" fmla="*/ 0 h 159"/>
                <a:gd name="T18" fmla="*/ 69 w 16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69" y="0"/>
                  </a:moveTo>
                  <a:lnTo>
                    <a:pt x="30" y="39"/>
                  </a:lnTo>
                  <a:lnTo>
                    <a:pt x="93" y="39"/>
                  </a:lnTo>
                  <a:lnTo>
                    <a:pt x="0" y="132"/>
                  </a:lnTo>
                  <a:lnTo>
                    <a:pt x="30" y="159"/>
                  </a:lnTo>
                  <a:lnTo>
                    <a:pt x="120" y="69"/>
                  </a:lnTo>
                  <a:lnTo>
                    <a:pt x="120" y="129"/>
                  </a:lnTo>
                  <a:lnTo>
                    <a:pt x="162" y="90"/>
                  </a:lnTo>
                  <a:lnTo>
                    <a:pt x="162"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396" name="Freeform 21">
              <a:extLst>
                <a:ext uri="{FF2B5EF4-FFF2-40B4-BE49-F238E27FC236}">
                  <a16:creationId xmlns:a16="http://schemas.microsoft.com/office/drawing/2014/main" id="{7C625AB1-B201-429B-B79E-9EBE0446779E}"/>
                </a:ext>
              </a:extLst>
            </p:cNvPr>
            <p:cNvSpPr>
              <a:spLocks/>
            </p:cNvSpPr>
            <p:nvPr userDrawn="1"/>
          </p:nvSpPr>
          <p:spPr bwMode="auto">
            <a:xfrm>
              <a:off x="8615363" y="4676776"/>
              <a:ext cx="252413" cy="252413"/>
            </a:xfrm>
            <a:custGeom>
              <a:avLst/>
              <a:gdLst>
                <a:gd name="T0" fmla="*/ 159 w 159"/>
                <a:gd name="T1" fmla="*/ 132 h 159"/>
                <a:gd name="T2" fmla="*/ 66 w 159"/>
                <a:gd name="T3" fmla="*/ 39 h 159"/>
                <a:gd name="T4" fmla="*/ 129 w 159"/>
                <a:gd name="T5" fmla="*/ 39 h 159"/>
                <a:gd name="T6" fmla="*/ 90 w 159"/>
                <a:gd name="T7" fmla="*/ 0 h 159"/>
                <a:gd name="T8" fmla="*/ 0 w 159"/>
                <a:gd name="T9" fmla="*/ 0 h 159"/>
                <a:gd name="T10" fmla="*/ 0 w 159"/>
                <a:gd name="T11" fmla="*/ 90 h 159"/>
                <a:gd name="T12" fmla="*/ 39 w 159"/>
                <a:gd name="T13" fmla="*/ 129 h 159"/>
                <a:gd name="T14" fmla="*/ 39 w 159"/>
                <a:gd name="T15" fmla="*/ 69 h 159"/>
                <a:gd name="T16" fmla="*/ 132 w 159"/>
                <a:gd name="T17" fmla="*/ 159 h 159"/>
                <a:gd name="T18" fmla="*/ 159 w 159"/>
                <a:gd name="T1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132"/>
                  </a:moveTo>
                  <a:lnTo>
                    <a:pt x="66" y="39"/>
                  </a:lnTo>
                  <a:lnTo>
                    <a:pt x="129" y="39"/>
                  </a:lnTo>
                  <a:lnTo>
                    <a:pt x="90" y="0"/>
                  </a:lnTo>
                  <a:lnTo>
                    <a:pt x="0" y="0"/>
                  </a:lnTo>
                  <a:lnTo>
                    <a:pt x="0" y="90"/>
                  </a:lnTo>
                  <a:lnTo>
                    <a:pt x="39" y="129"/>
                  </a:lnTo>
                  <a:lnTo>
                    <a:pt x="39" y="69"/>
                  </a:lnTo>
                  <a:lnTo>
                    <a:pt x="132" y="159"/>
                  </a:lnTo>
                  <a:lnTo>
                    <a:pt x="159"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grpSp>
        <p:nvGrpSpPr>
          <p:cNvPr id="397" name="Group 41">
            <a:extLst>
              <a:ext uri="{FF2B5EF4-FFF2-40B4-BE49-F238E27FC236}">
                <a16:creationId xmlns:a16="http://schemas.microsoft.com/office/drawing/2014/main" id="{CC4DFF07-9034-4245-A3A7-038B4C9EF86C}"/>
              </a:ext>
            </a:extLst>
          </p:cNvPr>
          <p:cNvGrpSpPr/>
          <p:nvPr userDrawn="1"/>
        </p:nvGrpSpPr>
        <p:grpSpPr>
          <a:xfrm>
            <a:off x="5774925" y="3663138"/>
            <a:ext cx="1595439" cy="1593849"/>
            <a:chOff x="5514975" y="3714751"/>
            <a:chExt cx="1595438" cy="1593850"/>
          </a:xfrm>
        </p:grpSpPr>
        <p:grpSp>
          <p:nvGrpSpPr>
            <p:cNvPr id="398" name="Group 42">
              <a:extLst>
                <a:ext uri="{FF2B5EF4-FFF2-40B4-BE49-F238E27FC236}">
                  <a16:creationId xmlns:a16="http://schemas.microsoft.com/office/drawing/2014/main" id="{99C9C38E-A27F-42C1-81C6-0C2305E9D89A}"/>
                </a:ext>
              </a:extLst>
            </p:cNvPr>
            <p:cNvGrpSpPr/>
            <p:nvPr userDrawn="1"/>
          </p:nvGrpSpPr>
          <p:grpSpPr>
            <a:xfrm>
              <a:off x="5581650" y="3786188"/>
              <a:ext cx="1447800" cy="1447800"/>
              <a:chOff x="5581650" y="3786188"/>
              <a:chExt cx="1447800" cy="1447800"/>
            </a:xfrm>
          </p:grpSpPr>
          <p:sp>
            <p:nvSpPr>
              <p:cNvPr id="400" name="Oval 26">
                <a:extLst>
                  <a:ext uri="{FF2B5EF4-FFF2-40B4-BE49-F238E27FC236}">
                    <a16:creationId xmlns:a16="http://schemas.microsoft.com/office/drawing/2014/main" id="{7121EBEE-FD11-48B2-B7C5-8DC4BA6D233E}"/>
                  </a:ext>
                </a:extLst>
              </p:cNvPr>
              <p:cNvSpPr>
                <a:spLocks noChangeArrowheads="1"/>
              </p:cNvSpPr>
              <p:nvPr userDrawn="1"/>
            </p:nvSpPr>
            <p:spPr bwMode="auto">
              <a:xfrm>
                <a:off x="5581650" y="3786188"/>
                <a:ext cx="1447800"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1" name="Freeform 27">
                <a:extLst>
                  <a:ext uri="{FF2B5EF4-FFF2-40B4-BE49-F238E27FC236}">
                    <a16:creationId xmlns:a16="http://schemas.microsoft.com/office/drawing/2014/main" id="{4AE5FCA1-D127-482D-BFAE-FBDB6590B70C}"/>
                  </a:ext>
                </a:extLst>
              </p:cNvPr>
              <p:cNvSpPr>
                <a:spLocks noEditPoints="1"/>
              </p:cNvSpPr>
              <p:nvPr userDrawn="1"/>
            </p:nvSpPr>
            <p:spPr bwMode="auto">
              <a:xfrm>
                <a:off x="6219825" y="4214813"/>
                <a:ext cx="190500" cy="514350"/>
              </a:xfrm>
              <a:custGeom>
                <a:avLst/>
                <a:gdLst>
                  <a:gd name="T0" fmla="*/ 29 w 40"/>
                  <a:gd name="T1" fmla="*/ 20 h 108"/>
                  <a:gd name="T2" fmla="*/ 40 w 40"/>
                  <a:gd name="T3" fmla="*/ 31 h 108"/>
                  <a:gd name="T4" fmla="*/ 40 w 40"/>
                  <a:gd name="T5" fmla="*/ 58 h 108"/>
                  <a:gd name="T6" fmla="*/ 33 w 40"/>
                  <a:gd name="T7" fmla="*/ 58 h 108"/>
                  <a:gd name="T8" fmla="*/ 33 w 40"/>
                  <a:gd name="T9" fmla="*/ 33 h 108"/>
                  <a:gd name="T10" fmla="*/ 31 w 40"/>
                  <a:gd name="T11" fmla="*/ 33 h 108"/>
                  <a:gd name="T12" fmla="*/ 31 w 40"/>
                  <a:gd name="T13" fmla="*/ 101 h 108"/>
                  <a:gd name="T14" fmla="*/ 21 w 40"/>
                  <a:gd name="T15" fmla="*/ 101 h 108"/>
                  <a:gd name="T16" fmla="*/ 21 w 40"/>
                  <a:gd name="T17" fmla="*/ 62 h 108"/>
                  <a:gd name="T18" fmla="*/ 19 w 40"/>
                  <a:gd name="T19" fmla="*/ 62 h 108"/>
                  <a:gd name="T20" fmla="*/ 19 w 40"/>
                  <a:gd name="T21" fmla="*/ 101 h 108"/>
                  <a:gd name="T22" fmla="*/ 9 w 40"/>
                  <a:gd name="T23" fmla="*/ 101 h 108"/>
                  <a:gd name="T24" fmla="*/ 9 w 40"/>
                  <a:gd name="T25" fmla="*/ 33 h 108"/>
                  <a:gd name="T26" fmla="*/ 7 w 40"/>
                  <a:gd name="T27" fmla="*/ 33 h 108"/>
                  <a:gd name="T28" fmla="*/ 7 w 40"/>
                  <a:gd name="T29" fmla="*/ 58 h 108"/>
                  <a:gd name="T30" fmla="*/ 0 w 40"/>
                  <a:gd name="T31" fmla="*/ 58 h 108"/>
                  <a:gd name="T32" fmla="*/ 0 w 40"/>
                  <a:gd name="T33" fmla="*/ 31 h 108"/>
                  <a:gd name="T34" fmla="*/ 11 w 40"/>
                  <a:gd name="T35" fmla="*/ 20 h 108"/>
                  <a:gd name="T36" fmla="*/ 29 w 40"/>
                  <a:gd name="T37" fmla="*/ 20 h 108"/>
                  <a:gd name="T38" fmla="*/ 20 w 40"/>
                  <a:gd name="T39" fmla="*/ 0 h 108"/>
                  <a:gd name="T40" fmla="*/ 11 w 40"/>
                  <a:gd name="T41" fmla="*/ 9 h 108"/>
                  <a:gd name="T42" fmla="*/ 20 w 40"/>
                  <a:gd name="T43" fmla="*/ 17 h 108"/>
                  <a:gd name="T44" fmla="*/ 28 w 40"/>
                  <a:gd name="T45" fmla="*/ 9 h 108"/>
                  <a:gd name="T46" fmla="*/ 20 w 40"/>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08">
                    <a:moveTo>
                      <a:pt x="29" y="20"/>
                    </a:moveTo>
                    <a:cubicBezTo>
                      <a:pt x="36" y="20"/>
                      <a:pt x="40" y="25"/>
                      <a:pt x="40" y="31"/>
                    </a:cubicBezTo>
                    <a:cubicBezTo>
                      <a:pt x="40" y="58"/>
                      <a:pt x="40" y="58"/>
                      <a:pt x="40" y="58"/>
                    </a:cubicBezTo>
                    <a:cubicBezTo>
                      <a:pt x="40" y="63"/>
                      <a:pt x="33" y="63"/>
                      <a:pt x="33" y="58"/>
                    </a:cubicBezTo>
                    <a:cubicBezTo>
                      <a:pt x="33" y="33"/>
                      <a:pt x="33" y="33"/>
                      <a:pt x="33" y="33"/>
                    </a:cubicBezTo>
                    <a:cubicBezTo>
                      <a:pt x="31" y="33"/>
                      <a:pt x="31" y="33"/>
                      <a:pt x="31" y="33"/>
                    </a:cubicBezTo>
                    <a:cubicBezTo>
                      <a:pt x="31" y="101"/>
                      <a:pt x="31" y="101"/>
                      <a:pt x="31" y="101"/>
                    </a:cubicBezTo>
                    <a:cubicBezTo>
                      <a:pt x="31" y="108"/>
                      <a:pt x="21" y="108"/>
                      <a:pt x="21" y="101"/>
                    </a:cubicBezTo>
                    <a:cubicBezTo>
                      <a:pt x="21" y="62"/>
                      <a:pt x="21" y="62"/>
                      <a:pt x="21" y="62"/>
                    </a:cubicBezTo>
                    <a:cubicBezTo>
                      <a:pt x="19" y="62"/>
                      <a:pt x="19" y="62"/>
                      <a:pt x="19" y="62"/>
                    </a:cubicBezTo>
                    <a:cubicBezTo>
                      <a:pt x="19" y="101"/>
                      <a:pt x="19" y="101"/>
                      <a:pt x="19" y="101"/>
                    </a:cubicBezTo>
                    <a:cubicBezTo>
                      <a:pt x="19" y="108"/>
                      <a:pt x="9" y="108"/>
                      <a:pt x="9" y="101"/>
                    </a:cubicBezTo>
                    <a:cubicBezTo>
                      <a:pt x="9" y="33"/>
                      <a:pt x="9" y="33"/>
                      <a:pt x="9" y="33"/>
                    </a:cubicBezTo>
                    <a:cubicBezTo>
                      <a:pt x="7" y="33"/>
                      <a:pt x="7" y="33"/>
                      <a:pt x="7" y="33"/>
                    </a:cubicBezTo>
                    <a:cubicBezTo>
                      <a:pt x="7" y="58"/>
                      <a:pt x="7" y="58"/>
                      <a:pt x="7" y="58"/>
                    </a:cubicBezTo>
                    <a:cubicBezTo>
                      <a:pt x="7" y="63"/>
                      <a:pt x="0" y="63"/>
                      <a:pt x="0" y="58"/>
                    </a:cubicBezTo>
                    <a:cubicBezTo>
                      <a:pt x="0" y="31"/>
                      <a:pt x="0" y="31"/>
                      <a:pt x="0" y="31"/>
                    </a:cubicBezTo>
                    <a:cubicBezTo>
                      <a:pt x="0" y="25"/>
                      <a:pt x="5" y="20"/>
                      <a:pt x="11" y="20"/>
                    </a:cubicBezTo>
                    <a:cubicBezTo>
                      <a:pt x="29" y="20"/>
                      <a:pt x="29" y="20"/>
                      <a:pt x="29" y="20"/>
                    </a:cubicBezTo>
                    <a:moveTo>
                      <a:pt x="20" y="0"/>
                    </a:moveTo>
                    <a:cubicBezTo>
                      <a:pt x="15" y="0"/>
                      <a:pt x="11" y="4"/>
                      <a:pt x="11" y="9"/>
                    </a:cubicBezTo>
                    <a:cubicBezTo>
                      <a:pt x="11" y="13"/>
                      <a:pt x="15" y="17"/>
                      <a:pt x="20" y="17"/>
                    </a:cubicBezTo>
                    <a:cubicBezTo>
                      <a:pt x="25" y="17"/>
                      <a:pt x="28" y="13"/>
                      <a:pt x="28" y="9"/>
                    </a:cubicBezTo>
                    <a:cubicBezTo>
                      <a:pt x="28" y="4"/>
                      <a:pt x="25"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2" name="Freeform 28">
                <a:extLst>
                  <a:ext uri="{FF2B5EF4-FFF2-40B4-BE49-F238E27FC236}">
                    <a16:creationId xmlns:a16="http://schemas.microsoft.com/office/drawing/2014/main" id="{DA12F534-E5C9-494F-A0AC-E3D7E37F0CCA}"/>
                  </a:ext>
                </a:extLst>
              </p:cNvPr>
              <p:cNvSpPr>
                <a:spLocks noEditPoints="1"/>
              </p:cNvSpPr>
              <p:nvPr userDrawn="1"/>
            </p:nvSpPr>
            <p:spPr bwMode="auto">
              <a:xfrm>
                <a:off x="6057900" y="4114801"/>
                <a:ext cx="514350" cy="747713"/>
              </a:xfrm>
              <a:custGeom>
                <a:avLst/>
                <a:gdLst>
                  <a:gd name="T0" fmla="*/ 30 w 324"/>
                  <a:gd name="T1" fmla="*/ 441 h 471"/>
                  <a:gd name="T2" fmla="*/ 294 w 324"/>
                  <a:gd name="T3" fmla="*/ 441 h 471"/>
                  <a:gd name="T4" fmla="*/ 294 w 324"/>
                  <a:gd name="T5" fmla="*/ 27 h 471"/>
                  <a:gd name="T6" fmla="*/ 30 w 324"/>
                  <a:gd name="T7" fmla="*/ 27 h 471"/>
                  <a:gd name="T8" fmla="*/ 30 w 324"/>
                  <a:gd name="T9" fmla="*/ 441 h 471"/>
                  <a:gd name="T10" fmla="*/ 324 w 324"/>
                  <a:gd name="T11" fmla="*/ 471 h 471"/>
                  <a:gd name="T12" fmla="*/ 0 w 324"/>
                  <a:gd name="T13" fmla="*/ 471 h 471"/>
                  <a:gd name="T14" fmla="*/ 0 w 324"/>
                  <a:gd name="T15" fmla="*/ 0 h 471"/>
                  <a:gd name="T16" fmla="*/ 324 w 324"/>
                  <a:gd name="T17" fmla="*/ 0 h 471"/>
                  <a:gd name="T18" fmla="*/ 324 w 324"/>
                  <a:gd name="T19"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71">
                    <a:moveTo>
                      <a:pt x="30" y="441"/>
                    </a:moveTo>
                    <a:lnTo>
                      <a:pt x="294" y="441"/>
                    </a:lnTo>
                    <a:lnTo>
                      <a:pt x="294" y="27"/>
                    </a:lnTo>
                    <a:lnTo>
                      <a:pt x="30" y="27"/>
                    </a:lnTo>
                    <a:lnTo>
                      <a:pt x="30" y="441"/>
                    </a:lnTo>
                    <a:close/>
                    <a:moveTo>
                      <a:pt x="324" y="471"/>
                    </a:moveTo>
                    <a:lnTo>
                      <a:pt x="0" y="471"/>
                    </a:lnTo>
                    <a:lnTo>
                      <a:pt x="0" y="0"/>
                    </a:lnTo>
                    <a:lnTo>
                      <a:pt x="324" y="0"/>
                    </a:lnTo>
                    <a:lnTo>
                      <a:pt x="324"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3" name="Freeform 29">
                <a:extLst>
                  <a:ext uri="{FF2B5EF4-FFF2-40B4-BE49-F238E27FC236}">
                    <a16:creationId xmlns:a16="http://schemas.microsoft.com/office/drawing/2014/main" id="{BAF61C9F-BC7D-4354-A49E-C271C90E23A5}"/>
                  </a:ext>
                </a:extLst>
              </p:cNvPr>
              <p:cNvSpPr>
                <a:spLocks noEditPoints="1"/>
              </p:cNvSpPr>
              <p:nvPr userDrawn="1"/>
            </p:nvSpPr>
            <p:spPr bwMode="auto">
              <a:xfrm>
                <a:off x="6238875" y="3933826"/>
                <a:ext cx="147638" cy="142875"/>
              </a:xfrm>
              <a:custGeom>
                <a:avLst/>
                <a:gdLst>
                  <a:gd name="T0" fmla="*/ 16 w 31"/>
                  <a:gd name="T1" fmla="*/ 5 h 30"/>
                  <a:gd name="T2" fmla="*/ 5 w 31"/>
                  <a:gd name="T3" fmla="*/ 16 h 30"/>
                  <a:gd name="T4" fmla="*/ 8 w 31"/>
                  <a:gd name="T5" fmla="*/ 19 h 30"/>
                  <a:gd name="T6" fmla="*/ 14 w 31"/>
                  <a:gd name="T7" fmla="*/ 13 h 30"/>
                  <a:gd name="T8" fmla="*/ 14 w 31"/>
                  <a:gd name="T9" fmla="*/ 25 h 30"/>
                  <a:gd name="T10" fmla="*/ 18 w 31"/>
                  <a:gd name="T11" fmla="*/ 25 h 30"/>
                  <a:gd name="T12" fmla="*/ 18 w 31"/>
                  <a:gd name="T13" fmla="*/ 13 h 30"/>
                  <a:gd name="T14" fmla="*/ 23 w 31"/>
                  <a:gd name="T15" fmla="*/ 18 h 30"/>
                  <a:gd name="T16" fmla="*/ 26 w 31"/>
                  <a:gd name="T17" fmla="*/ 15 h 30"/>
                  <a:gd name="T18" fmla="*/ 16 w 31"/>
                  <a:gd name="T19" fmla="*/ 5 h 30"/>
                  <a:gd name="T20" fmla="*/ 16 w 31"/>
                  <a:gd name="T21" fmla="*/ 0 h 30"/>
                  <a:gd name="T22" fmla="*/ 31 w 31"/>
                  <a:gd name="T23" fmla="*/ 15 h 30"/>
                  <a:gd name="T24" fmla="*/ 16 w 31"/>
                  <a:gd name="T25" fmla="*/ 30 h 30"/>
                  <a:gd name="T26" fmla="*/ 0 w 31"/>
                  <a:gd name="T27" fmla="*/ 15 h 30"/>
                  <a:gd name="T28" fmla="*/ 16 w 31"/>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0">
                    <a:moveTo>
                      <a:pt x="16" y="5"/>
                    </a:moveTo>
                    <a:cubicBezTo>
                      <a:pt x="5" y="16"/>
                      <a:pt x="5" y="16"/>
                      <a:pt x="5" y="16"/>
                    </a:cubicBezTo>
                    <a:cubicBezTo>
                      <a:pt x="8" y="19"/>
                      <a:pt x="8" y="19"/>
                      <a:pt x="8" y="19"/>
                    </a:cubicBezTo>
                    <a:cubicBezTo>
                      <a:pt x="14" y="13"/>
                      <a:pt x="14" y="13"/>
                      <a:pt x="14" y="13"/>
                    </a:cubicBezTo>
                    <a:cubicBezTo>
                      <a:pt x="14" y="25"/>
                      <a:pt x="14" y="25"/>
                      <a:pt x="14" y="25"/>
                    </a:cubicBezTo>
                    <a:cubicBezTo>
                      <a:pt x="18" y="25"/>
                      <a:pt x="18" y="25"/>
                      <a:pt x="18" y="25"/>
                    </a:cubicBezTo>
                    <a:cubicBezTo>
                      <a:pt x="18" y="13"/>
                      <a:pt x="18" y="13"/>
                      <a:pt x="18" y="13"/>
                    </a:cubicBezTo>
                    <a:cubicBezTo>
                      <a:pt x="23" y="18"/>
                      <a:pt x="23" y="18"/>
                      <a:pt x="23" y="18"/>
                    </a:cubicBezTo>
                    <a:cubicBezTo>
                      <a:pt x="26" y="15"/>
                      <a:pt x="26" y="15"/>
                      <a:pt x="26" y="15"/>
                    </a:cubicBezTo>
                    <a:lnTo>
                      <a:pt x="16" y="5"/>
                    </a:lnTo>
                    <a:close/>
                    <a:moveTo>
                      <a:pt x="16" y="0"/>
                    </a:moveTo>
                    <a:cubicBezTo>
                      <a:pt x="24" y="0"/>
                      <a:pt x="31" y="7"/>
                      <a:pt x="31" y="15"/>
                    </a:cubicBezTo>
                    <a:cubicBezTo>
                      <a:pt x="31" y="24"/>
                      <a:pt x="24" y="30"/>
                      <a:pt x="16" y="30"/>
                    </a:cubicBezTo>
                    <a:cubicBezTo>
                      <a:pt x="7" y="30"/>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4" name="Freeform 30">
                <a:extLst>
                  <a:ext uri="{FF2B5EF4-FFF2-40B4-BE49-F238E27FC236}">
                    <a16:creationId xmlns:a16="http://schemas.microsoft.com/office/drawing/2014/main" id="{86DDBFC2-AEDB-4C11-BD1D-7C0AEA0CA016}"/>
                  </a:ext>
                </a:extLst>
              </p:cNvPr>
              <p:cNvSpPr>
                <a:spLocks noEditPoints="1"/>
              </p:cNvSpPr>
              <p:nvPr userDrawn="1"/>
            </p:nvSpPr>
            <p:spPr bwMode="auto">
              <a:xfrm>
                <a:off x="6238875" y="4891088"/>
                <a:ext cx="147638" cy="147638"/>
              </a:xfrm>
              <a:custGeom>
                <a:avLst/>
                <a:gdLst>
                  <a:gd name="T0" fmla="*/ 16 w 31"/>
                  <a:gd name="T1" fmla="*/ 26 h 31"/>
                  <a:gd name="T2" fmla="*/ 26 w 31"/>
                  <a:gd name="T3" fmla="*/ 15 h 31"/>
                  <a:gd name="T4" fmla="*/ 23 w 31"/>
                  <a:gd name="T5" fmla="*/ 12 h 31"/>
                  <a:gd name="T6" fmla="*/ 18 w 31"/>
                  <a:gd name="T7" fmla="*/ 18 h 31"/>
                  <a:gd name="T8" fmla="*/ 18 w 31"/>
                  <a:gd name="T9" fmla="*/ 6 h 31"/>
                  <a:gd name="T10" fmla="*/ 14 w 31"/>
                  <a:gd name="T11" fmla="*/ 6 h 31"/>
                  <a:gd name="T12" fmla="*/ 14 w 31"/>
                  <a:gd name="T13" fmla="*/ 18 h 31"/>
                  <a:gd name="T14" fmla="*/ 8 w 31"/>
                  <a:gd name="T15" fmla="*/ 12 h 31"/>
                  <a:gd name="T16" fmla="*/ 5 w 31"/>
                  <a:gd name="T17" fmla="*/ 15 h 31"/>
                  <a:gd name="T18" fmla="*/ 16 w 31"/>
                  <a:gd name="T19" fmla="*/ 26 h 31"/>
                  <a:gd name="T20" fmla="*/ 16 w 31"/>
                  <a:gd name="T21" fmla="*/ 31 h 31"/>
                  <a:gd name="T22" fmla="*/ 0 w 31"/>
                  <a:gd name="T23" fmla="*/ 16 h 31"/>
                  <a:gd name="T24" fmla="*/ 16 w 31"/>
                  <a:gd name="T25" fmla="*/ 0 h 31"/>
                  <a:gd name="T26" fmla="*/ 31 w 31"/>
                  <a:gd name="T27" fmla="*/ 16 h 31"/>
                  <a:gd name="T28" fmla="*/ 16 w 31"/>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16" y="26"/>
                    </a:moveTo>
                    <a:cubicBezTo>
                      <a:pt x="26" y="15"/>
                      <a:pt x="26" y="15"/>
                      <a:pt x="26" y="15"/>
                    </a:cubicBezTo>
                    <a:cubicBezTo>
                      <a:pt x="23" y="12"/>
                      <a:pt x="23" y="12"/>
                      <a:pt x="23" y="12"/>
                    </a:cubicBezTo>
                    <a:cubicBezTo>
                      <a:pt x="18" y="18"/>
                      <a:pt x="18" y="18"/>
                      <a:pt x="18" y="18"/>
                    </a:cubicBezTo>
                    <a:cubicBezTo>
                      <a:pt x="18" y="6"/>
                      <a:pt x="18" y="6"/>
                      <a:pt x="18" y="6"/>
                    </a:cubicBezTo>
                    <a:cubicBezTo>
                      <a:pt x="14" y="6"/>
                      <a:pt x="14" y="6"/>
                      <a:pt x="14" y="6"/>
                    </a:cubicBezTo>
                    <a:cubicBezTo>
                      <a:pt x="14" y="18"/>
                      <a:pt x="14" y="18"/>
                      <a:pt x="14" y="18"/>
                    </a:cubicBezTo>
                    <a:cubicBezTo>
                      <a:pt x="8" y="12"/>
                      <a:pt x="8" y="12"/>
                      <a:pt x="8" y="12"/>
                    </a:cubicBezTo>
                    <a:cubicBezTo>
                      <a:pt x="5" y="15"/>
                      <a:pt x="5" y="15"/>
                      <a:pt x="5" y="15"/>
                    </a:cubicBezTo>
                    <a:lnTo>
                      <a:pt x="16" y="26"/>
                    </a:lnTo>
                    <a:close/>
                    <a:moveTo>
                      <a:pt x="16" y="31"/>
                    </a:moveTo>
                    <a:cubicBezTo>
                      <a:pt x="7" y="31"/>
                      <a:pt x="0" y="24"/>
                      <a:pt x="0" y="16"/>
                    </a:cubicBezTo>
                    <a:cubicBezTo>
                      <a:pt x="0" y="7"/>
                      <a:pt x="7" y="0"/>
                      <a:pt x="16" y="0"/>
                    </a:cubicBezTo>
                    <a:cubicBezTo>
                      <a:pt x="24" y="0"/>
                      <a:pt x="31" y="7"/>
                      <a:pt x="31" y="16"/>
                    </a:cubicBezTo>
                    <a:cubicBezTo>
                      <a:pt x="31" y="24"/>
                      <a:pt x="24" y="31"/>
                      <a:pt x="1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sp>
          <p:nvSpPr>
            <p:cNvPr id="399" name="Freeform 31">
              <a:extLst>
                <a:ext uri="{FF2B5EF4-FFF2-40B4-BE49-F238E27FC236}">
                  <a16:creationId xmlns:a16="http://schemas.microsoft.com/office/drawing/2014/main" id="{0C093461-6228-4C51-9AD5-969D93F66BCE}"/>
                </a:ext>
              </a:extLst>
            </p:cNvPr>
            <p:cNvSpPr>
              <a:spLocks noEditPoints="1"/>
            </p:cNvSpPr>
            <p:nvPr userDrawn="1"/>
          </p:nvSpPr>
          <p:spPr bwMode="auto">
            <a:xfrm>
              <a:off x="5514975" y="3714751"/>
              <a:ext cx="1595438" cy="1593850"/>
            </a:xfrm>
            <a:custGeom>
              <a:avLst/>
              <a:gdLst>
                <a:gd name="T0" fmla="*/ 266 w 335"/>
                <a:gd name="T1" fmla="*/ 250 h 335"/>
                <a:gd name="T2" fmla="*/ 84 w 335"/>
                <a:gd name="T3" fmla="*/ 69 h 335"/>
                <a:gd name="T4" fmla="*/ 266 w 335"/>
                <a:gd name="T5" fmla="*/ 85 h 335"/>
                <a:gd name="T6" fmla="*/ 266 w 335"/>
                <a:gd name="T7" fmla="*/ 250 h 335"/>
                <a:gd name="T8" fmla="*/ 77 w 335"/>
                <a:gd name="T9" fmla="*/ 258 h 335"/>
                <a:gd name="T10" fmla="*/ 68 w 335"/>
                <a:gd name="T11" fmla="*/ 86 h 335"/>
                <a:gd name="T12" fmla="*/ 249 w 335"/>
                <a:gd name="T13" fmla="*/ 267 h 335"/>
                <a:gd name="T14" fmla="*/ 77 w 335"/>
                <a:gd name="T15" fmla="*/ 258 h 335"/>
                <a:gd name="T16" fmla="*/ 60 w 335"/>
                <a:gd name="T17" fmla="*/ 60 h 335"/>
                <a:gd name="T18" fmla="*/ 60 w 335"/>
                <a:gd name="T19" fmla="*/ 275 h 335"/>
                <a:gd name="T20" fmla="*/ 276 w 335"/>
                <a:gd name="T21" fmla="*/ 275 h 335"/>
                <a:gd name="T22" fmla="*/ 276 w 335"/>
                <a:gd name="T23" fmla="*/ 60 h 335"/>
                <a:gd name="T24" fmla="*/ 276 w 335"/>
                <a:gd name="T25" fmla="*/ 60 h 335"/>
                <a:gd name="T26" fmla="*/ 60 w 335"/>
                <a:gd name="T27" fmla="*/ 6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266" y="250"/>
                  </a:moveTo>
                  <a:cubicBezTo>
                    <a:pt x="84" y="69"/>
                    <a:pt x="84" y="69"/>
                    <a:pt x="84" y="69"/>
                  </a:cubicBezTo>
                  <a:cubicBezTo>
                    <a:pt x="139" y="24"/>
                    <a:pt x="220" y="30"/>
                    <a:pt x="266" y="85"/>
                  </a:cubicBezTo>
                  <a:cubicBezTo>
                    <a:pt x="306" y="132"/>
                    <a:pt x="306" y="202"/>
                    <a:pt x="266" y="250"/>
                  </a:cubicBezTo>
                  <a:close/>
                  <a:moveTo>
                    <a:pt x="77" y="258"/>
                  </a:moveTo>
                  <a:cubicBezTo>
                    <a:pt x="30" y="212"/>
                    <a:pt x="26" y="138"/>
                    <a:pt x="68" y="86"/>
                  </a:cubicBezTo>
                  <a:cubicBezTo>
                    <a:pt x="249" y="267"/>
                    <a:pt x="249" y="267"/>
                    <a:pt x="249" y="267"/>
                  </a:cubicBezTo>
                  <a:cubicBezTo>
                    <a:pt x="197" y="308"/>
                    <a:pt x="123" y="304"/>
                    <a:pt x="77" y="258"/>
                  </a:cubicBezTo>
                  <a:close/>
                  <a:moveTo>
                    <a:pt x="60" y="60"/>
                  </a:moveTo>
                  <a:cubicBezTo>
                    <a:pt x="0" y="119"/>
                    <a:pt x="0" y="216"/>
                    <a:pt x="60" y="275"/>
                  </a:cubicBezTo>
                  <a:cubicBezTo>
                    <a:pt x="119" y="335"/>
                    <a:pt x="216" y="335"/>
                    <a:pt x="276" y="275"/>
                  </a:cubicBezTo>
                  <a:cubicBezTo>
                    <a:pt x="335" y="216"/>
                    <a:pt x="335" y="119"/>
                    <a:pt x="276" y="60"/>
                  </a:cubicBezTo>
                  <a:cubicBezTo>
                    <a:pt x="276" y="60"/>
                    <a:pt x="276" y="60"/>
                    <a:pt x="276" y="60"/>
                  </a:cubicBezTo>
                  <a:cubicBezTo>
                    <a:pt x="216" y="0"/>
                    <a:pt x="119" y="0"/>
                    <a:pt x="60" y="6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grpSp>
        <p:nvGrpSpPr>
          <p:cNvPr id="405" name="Group 36">
            <a:extLst>
              <a:ext uri="{FF2B5EF4-FFF2-40B4-BE49-F238E27FC236}">
                <a16:creationId xmlns:a16="http://schemas.microsoft.com/office/drawing/2014/main" id="{768323B7-3AB1-4359-B0B3-BFA4A2720DFF}"/>
              </a:ext>
            </a:extLst>
          </p:cNvPr>
          <p:cNvGrpSpPr/>
          <p:nvPr userDrawn="1"/>
        </p:nvGrpSpPr>
        <p:grpSpPr>
          <a:xfrm>
            <a:off x="9911044" y="3736162"/>
            <a:ext cx="1452563" cy="1447800"/>
            <a:chOff x="9896475" y="3786188"/>
            <a:chExt cx="1452563" cy="1447800"/>
          </a:xfrm>
        </p:grpSpPr>
        <p:sp>
          <p:nvSpPr>
            <p:cNvPr id="406" name="Oval 22">
              <a:extLst>
                <a:ext uri="{FF2B5EF4-FFF2-40B4-BE49-F238E27FC236}">
                  <a16:creationId xmlns:a16="http://schemas.microsoft.com/office/drawing/2014/main" id="{673000CF-9EA8-4ED7-9B12-1CD1D2742BA6}"/>
                </a:ext>
              </a:extLst>
            </p:cNvPr>
            <p:cNvSpPr>
              <a:spLocks noChangeArrowheads="1"/>
            </p:cNvSpPr>
            <p:nvPr userDrawn="1"/>
          </p:nvSpPr>
          <p:spPr bwMode="auto">
            <a:xfrm>
              <a:off x="9896475" y="3786188"/>
              <a:ext cx="1452563"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7" name="Freeform 23">
              <a:extLst>
                <a:ext uri="{FF2B5EF4-FFF2-40B4-BE49-F238E27FC236}">
                  <a16:creationId xmlns:a16="http://schemas.microsoft.com/office/drawing/2014/main" id="{66E379D7-C115-4F01-8659-7424B012B146}"/>
                </a:ext>
              </a:extLst>
            </p:cNvPr>
            <p:cNvSpPr>
              <a:spLocks noEditPoints="1"/>
            </p:cNvSpPr>
            <p:nvPr userDrawn="1"/>
          </p:nvSpPr>
          <p:spPr bwMode="auto">
            <a:xfrm>
              <a:off x="10410825" y="3990976"/>
              <a:ext cx="581025" cy="1114425"/>
            </a:xfrm>
            <a:custGeom>
              <a:avLst/>
              <a:gdLst>
                <a:gd name="T0" fmla="*/ 85 w 122"/>
                <a:gd name="T1" fmla="*/ 80 h 234"/>
                <a:gd name="T2" fmla="*/ 79 w 122"/>
                <a:gd name="T3" fmla="*/ 154 h 234"/>
                <a:gd name="T4" fmla="*/ 72 w 122"/>
                <a:gd name="T5" fmla="*/ 148 h 234"/>
                <a:gd name="T6" fmla="*/ 70 w 122"/>
                <a:gd name="T7" fmla="*/ 83 h 234"/>
                <a:gd name="T8" fmla="*/ 69 w 122"/>
                <a:gd name="T9" fmla="*/ 123 h 234"/>
                <a:gd name="T10" fmla="*/ 69 w 122"/>
                <a:gd name="T11" fmla="*/ 158 h 234"/>
                <a:gd name="T12" fmla="*/ 69 w 122"/>
                <a:gd name="T13" fmla="*/ 225 h 234"/>
                <a:gd name="T14" fmla="*/ 56 w 122"/>
                <a:gd name="T15" fmla="*/ 234 h 234"/>
                <a:gd name="T16" fmla="*/ 47 w 122"/>
                <a:gd name="T17" fmla="*/ 170 h 234"/>
                <a:gd name="T18" fmla="*/ 47 w 122"/>
                <a:gd name="T19" fmla="*/ 142 h 234"/>
                <a:gd name="T20" fmla="*/ 38 w 122"/>
                <a:gd name="T21" fmla="*/ 143 h 234"/>
                <a:gd name="T22" fmla="*/ 38 w 122"/>
                <a:gd name="T23" fmla="*/ 169 h 234"/>
                <a:gd name="T24" fmla="*/ 29 w 122"/>
                <a:gd name="T25" fmla="*/ 234 h 234"/>
                <a:gd name="T26" fmla="*/ 17 w 122"/>
                <a:gd name="T27" fmla="*/ 225 h 234"/>
                <a:gd name="T28" fmla="*/ 17 w 122"/>
                <a:gd name="T29" fmla="*/ 158 h 234"/>
                <a:gd name="T30" fmla="*/ 17 w 122"/>
                <a:gd name="T31" fmla="*/ 147 h 234"/>
                <a:gd name="T32" fmla="*/ 15 w 122"/>
                <a:gd name="T33" fmla="*/ 83 h 234"/>
                <a:gd name="T34" fmla="*/ 13 w 122"/>
                <a:gd name="T35" fmla="*/ 148 h 234"/>
                <a:gd name="T36" fmla="*/ 7 w 122"/>
                <a:gd name="T37" fmla="*/ 154 h 234"/>
                <a:gd name="T38" fmla="*/ 0 w 122"/>
                <a:gd name="T39" fmla="*/ 148 h 234"/>
                <a:gd name="T40" fmla="*/ 24 w 122"/>
                <a:gd name="T41" fmla="*/ 56 h 234"/>
                <a:gd name="T42" fmla="*/ 27 w 122"/>
                <a:gd name="T43" fmla="*/ 56 h 234"/>
                <a:gd name="T44" fmla="*/ 58 w 122"/>
                <a:gd name="T45" fmla="*/ 56 h 234"/>
                <a:gd name="T46" fmla="*/ 19 w 122"/>
                <a:gd name="T47" fmla="*/ 27 h 234"/>
                <a:gd name="T48" fmla="*/ 66 w 122"/>
                <a:gd name="T49" fmla="*/ 27 h 234"/>
                <a:gd name="T50" fmla="*/ 20 w 122"/>
                <a:gd name="T51" fmla="*/ 24 h 234"/>
                <a:gd name="T52" fmla="*/ 102 w 122"/>
                <a:gd name="T53" fmla="*/ 32 h 234"/>
                <a:gd name="T54" fmla="*/ 98 w 122"/>
                <a:gd name="T55" fmla="*/ 36 h 234"/>
                <a:gd name="T56" fmla="*/ 102 w 122"/>
                <a:gd name="T57" fmla="*/ 32 h 234"/>
                <a:gd name="T58" fmla="*/ 99 w 122"/>
                <a:gd name="T59" fmla="*/ 29 h 234"/>
                <a:gd name="T60" fmla="*/ 102 w 122"/>
                <a:gd name="T61" fmla="*/ 17 h 234"/>
                <a:gd name="T62" fmla="*/ 98 w 122"/>
                <a:gd name="T63" fmla="*/ 9 h 234"/>
                <a:gd name="T64" fmla="*/ 114 w 122"/>
                <a:gd name="T65" fmla="*/ 8 h 234"/>
                <a:gd name="T66" fmla="*/ 90 w 122"/>
                <a:gd name="T67" fmla="*/ 40 h 234"/>
                <a:gd name="T68" fmla="*/ 82 w 122"/>
                <a:gd name="T69" fmla="*/ 33 h 234"/>
                <a:gd name="T70" fmla="*/ 114 w 122"/>
                <a:gd name="T7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234">
                  <a:moveTo>
                    <a:pt x="62" y="56"/>
                  </a:moveTo>
                  <a:cubicBezTo>
                    <a:pt x="74" y="56"/>
                    <a:pt x="85" y="67"/>
                    <a:pt x="85" y="80"/>
                  </a:cubicBezTo>
                  <a:cubicBezTo>
                    <a:pt x="85" y="147"/>
                    <a:pt x="85" y="147"/>
                    <a:pt x="85" y="147"/>
                  </a:cubicBezTo>
                  <a:cubicBezTo>
                    <a:pt x="85" y="151"/>
                    <a:pt x="82" y="154"/>
                    <a:pt x="79" y="154"/>
                  </a:cubicBezTo>
                  <a:cubicBezTo>
                    <a:pt x="75" y="155"/>
                    <a:pt x="72" y="152"/>
                    <a:pt x="72" y="148"/>
                  </a:cubicBezTo>
                  <a:cubicBezTo>
                    <a:pt x="72" y="148"/>
                    <a:pt x="72" y="148"/>
                    <a:pt x="72" y="148"/>
                  </a:cubicBezTo>
                  <a:cubicBezTo>
                    <a:pt x="72" y="85"/>
                    <a:pt x="72" y="85"/>
                    <a:pt x="72" y="85"/>
                  </a:cubicBezTo>
                  <a:cubicBezTo>
                    <a:pt x="72" y="84"/>
                    <a:pt x="71" y="83"/>
                    <a:pt x="70" y="83"/>
                  </a:cubicBezTo>
                  <a:cubicBezTo>
                    <a:pt x="69" y="83"/>
                    <a:pt x="69" y="83"/>
                    <a:pt x="69" y="84"/>
                  </a:cubicBezTo>
                  <a:cubicBezTo>
                    <a:pt x="69" y="123"/>
                    <a:pt x="69" y="123"/>
                    <a:pt x="69" y="123"/>
                  </a:cubicBezTo>
                  <a:cubicBezTo>
                    <a:pt x="69" y="123"/>
                    <a:pt x="69" y="123"/>
                    <a:pt x="69" y="123"/>
                  </a:cubicBezTo>
                  <a:cubicBezTo>
                    <a:pt x="69" y="158"/>
                    <a:pt x="69" y="158"/>
                    <a:pt x="69" y="158"/>
                  </a:cubicBezTo>
                  <a:cubicBezTo>
                    <a:pt x="69" y="168"/>
                    <a:pt x="69" y="168"/>
                    <a:pt x="69" y="168"/>
                  </a:cubicBezTo>
                  <a:cubicBezTo>
                    <a:pt x="69" y="225"/>
                    <a:pt x="69" y="225"/>
                    <a:pt x="69" y="225"/>
                  </a:cubicBezTo>
                  <a:cubicBezTo>
                    <a:pt x="69" y="230"/>
                    <a:pt x="64" y="234"/>
                    <a:pt x="59" y="234"/>
                  </a:cubicBezTo>
                  <a:cubicBezTo>
                    <a:pt x="56" y="234"/>
                    <a:pt x="56" y="234"/>
                    <a:pt x="56" y="234"/>
                  </a:cubicBezTo>
                  <a:cubicBezTo>
                    <a:pt x="51" y="234"/>
                    <a:pt x="47" y="230"/>
                    <a:pt x="47" y="225"/>
                  </a:cubicBezTo>
                  <a:cubicBezTo>
                    <a:pt x="47" y="170"/>
                    <a:pt x="47" y="170"/>
                    <a:pt x="47" y="170"/>
                  </a:cubicBezTo>
                  <a:cubicBezTo>
                    <a:pt x="47" y="161"/>
                    <a:pt x="47" y="161"/>
                    <a:pt x="47" y="161"/>
                  </a:cubicBezTo>
                  <a:cubicBezTo>
                    <a:pt x="47" y="142"/>
                    <a:pt x="47" y="142"/>
                    <a:pt x="47" y="142"/>
                  </a:cubicBezTo>
                  <a:cubicBezTo>
                    <a:pt x="47" y="140"/>
                    <a:pt x="45" y="138"/>
                    <a:pt x="42" y="138"/>
                  </a:cubicBezTo>
                  <a:cubicBezTo>
                    <a:pt x="40" y="138"/>
                    <a:pt x="38" y="140"/>
                    <a:pt x="38" y="143"/>
                  </a:cubicBezTo>
                  <a:cubicBezTo>
                    <a:pt x="38" y="159"/>
                    <a:pt x="38" y="159"/>
                    <a:pt x="38" y="159"/>
                  </a:cubicBezTo>
                  <a:cubicBezTo>
                    <a:pt x="38" y="169"/>
                    <a:pt x="38" y="169"/>
                    <a:pt x="38" y="169"/>
                  </a:cubicBezTo>
                  <a:cubicBezTo>
                    <a:pt x="38" y="225"/>
                    <a:pt x="38" y="225"/>
                    <a:pt x="38" y="225"/>
                  </a:cubicBezTo>
                  <a:cubicBezTo>
                    <a:pt x="38" y="230"/>
                    <a:pt x="34" y="234"/>
                    <a:pt x="29" y="234"/>
                  </a:cubicBezTo>
                  <a:cubicBezTo>
                    <a:pt x="26" y="234"/>
                    <a:pt x="26" y="234"/>
                    <a:pt x="26" y="234"/>
                  </a:cubicBezTo>
                  <a:cubicBezTo>
                    <a:pt x="21" y="234"/>
                    <a:pt x="17" y="230"/>
                    <a:pt x="17" y="225"/>
                  </a:cubicBezTo>
                  <a:cubicBezTo>
                    <a:pt x="17" y="162"/>
                    <a:pt x="17" y="162"/>
                    <a:pt x="17" y="162"/>
                  </a:cubicBezTo>
                  <a:cubicBezTo>
                    <a:pt x="17" y="158"/>
                    <a:pt x="17" y="158"/>
                    <a:pt x="17" y="158"/>
                  </a:cubicBezTo>
                  <a:cubicBezTo>
                    <a:pt x="17" y="149"/>
                    <a:pt x="17" y="149"/>
                    <a:pt x="17" y="149"/>
                  </a:cubicBezTo>
                  <a:cubicBezTo>
                    <a:pt x="17" y="147"/>
                    <a:pt x="17" y="147"/>
                    <a:pt x="17" y="147"/>
                  </a:cubicBezTo>
                  <a:cubicBezTo>
                    <a:pt x="17" y="85"/>
                    <a:pt x="17" y="85"/>
                    <a:pt x="17" y="85"/>
                  </a:cubicBezTo>
                  <a:cubicBezTo>
                    <a:pt x="17" y="84"/>
                    <a:pt x="16" y="83"/>
                    <a:pt x="15" y="83"/>
                  </a:cubicBezTo>
                  <a:cubicBezTo>
                    <a:pt x="14" y="83"/>
                    <a:pt x="13" y="84"/>
                    <a:pt x="13" y="85"/>
                  </a:cubicBezTo>
                  <a:cubicBezTo>
                    <a:pt x="13" y="148"/>
                    <a:pt x="13" y="148"/>
                    <a:pt x="13" y="148"/>
                  </a:cubicBezTo>
                  <a:cubicBezTo>
                    <a:pt x="13" y="148"/>
                    <a:pt x="13" y="148"/>
                    <a:pt x="13" y="148"/>
                  </a:cubicBezTo>
                  <a:cubicBezTo>
                    <a:pt x="13" y="151"/>
                    <a:pt x="10" y="154"/>
                    <a:pt x="7" y="154"/>
                  </a:cubicBezTo>
                  <a:cubicBezTo>
                    <a:pt x="3" y="154"/>
                    <a:pt x="0" y="151"/>
                    <a:pt x="0" y="148"/>
                  </a:cubicBezTo>
                  <a:cubicBezTo>
                    <a:pt x="0" y="148"/>
                    <a:pt x="0" y="148"/>
                    <a:pt x="0" y="148"/>
                  </a:cubicBezTo>
                  <a:cubicBezTo>
                    <a:pt x="0" y="80"/>
                    <a:pt x="0" y="80"/>
                    <a:pt x="0" y="80"/>
                  </a:cubicBezTo>
                  <a:cubicBezTo>
                    <a:pt x="0" y="67"/>
                    <a:pt x="11" y="56"/>
                    <a:pt x="24" y="56"/>
                  </a:cubicBezTo>
                  <a:cubicBezTo>
                    <a:pt x="27" y="56"/>
                    <a:pt x="27" y="56"/>
                    <a:pt x="27" y="56"/>
                  </a:cubicBezTo>
                  <a:cubicBezTo>
                    <a:pt x="27" y="56"/>
                    <a:pt x="27" y="56"/>
                    <a:pt x="27" y="56"/>
                  </a:cubicBezTo>
                  <a:cubicBezTo>
                    <a:pt x="58" y="56"/>
                    <a:pt x="58" y="56"/>
                    <a:pt x="58" y="56"/>
                  </a:cubicBezTo>
                  <a:cubicBezTo>
                    <a:pt x="58" y="56"/>
                    <a:pt x="58" y="56"/>
                    <a:pt x="58" y="56"/>
                  </a:cubicBezTo>
                  <a:cubicBezTo>
                    <a:pt x="62" y="56"/>
                    <a:pt x="62" y="56"/>
                    <a:pt x="62" y="56"/>
                  </a:cubicBezTo>
                  <a:moveTo>
                    <a:pt x="19" y="27"/>
                  </a:moveTo>
                  <a:cubicBezTo>
                    <a:pt x="19" y="40"/>
                    <a:pt x="30" y="50"/>
                    <a:pt x="43" y="50"/>
                  </a:cubicBezTo>
                  <a:cubicBezTo>
                    <a:pt x="55" y="50"/>
                    <a:pt x="66" y="40"/>
                    <a:pt x="66" y="27"/>
                  </a:cubicBezTo>
                  <a:cubicBezTo>
                    <a:pt x="66" y="26"/>
                    <a:pt x="66" y="25"/>
                    <a:pt x="66" y="24"/>
                  </a:cubicBezTo>
                  <a:cubicBezTo>
                    <a:pt x="20" y="24"/>
                    <a:pt x="20" y="24"/>
                    <a:pt x="20" y="24"/>
                  </a:cubicBezTo>
                  <a:cubicBezTo>
                    <a:pt x="19" y="25"/>
                    <a:pt x="19" y="26"/>
                    <a:pt x="19" y="27"/>
                  </a:cubicBezTo>
                  <a:moveTo>
                    <a:pt x="102" y="32"/>
                  </a:moveTo>
                  <a:cubicBezTo>
                    <a:pt x="98" y="32"/>
                    <a:pt x="98" y="32"/>
                    <a:pt x="98" y="32"/>
                  </a:cubicBezTo>
                  <a:cubicBezTo>
                    <a:pt x="98" y="36"/>
                    <a:pt x="98" y="36"/>
                    <a:pt x="98" y="36"/>
                  </a:cubicBezTo>
                  <a:cubicBezTo>
                    <a:pt x="102" y="36"/>
                    <a:pt x="102" y="36"/>
                    <a:pt x="102" y="36"/>
                  </a:cubicBezTo>
                  <a:lnTo>
                    <a:pt x="102" y="32"/>
                  </a:lnTo>
                  <a:close/>
                  <a:moveTo>
                    <a:pt x="98" y="17"/>
                  </a:moveTo>
                  <a:cubicBezTo>
                    <a:pt x="99" y="29"/>
                    <a:pt x="99" y="29"/>
                    <a:pt x="99" y="29"/>
                  </a:cubicBezTo>
                  <a:cubicBezTo>
                    <a:pt x="101" y="29"/>
                    <a:pt x="101" y="29"/>
                    <a:pt x="101" y="29"/>
                  </a:cubicBezTo>
                  <a:cubicBezTo>
                    <a:pt x="102" y="17"/>
                    <a:pt x="102" y="17"/>
                    <a:pt x="102" y="17"/>
                  </a:cubicBezTo>
                  <a:cubicBezTo>
                    <a:pt x="102" y="9"/>
                    <a:pt x="102" y="9"/>
                    <a:pt x="102" y="9"/>
                  </a:cubicBezTo>
                  <a:cubicBezTo>
                    <a:pt x="98" y="9"/>
                    <a:pt x="98" y="9"/>
                    <a:pt x="98" y="9"/>
                  </a:cubicBezTo>
                  <a:lnTo>
                    <a:pt x="98" y="17"/>
                  </a:lnTo>
                  <a:close/>
                  <a:moveTo>
                    <a:pt x="114" y="8"/>
                  </a:moveTo>
                  <a:cubicBezTo>
                    <a:pt x="122" y="16"/>
                    <a:pt x="122" y="29"/>
                    <a:pt x="114" y="37"/>
                  </a:cubicBezTo>
                  <a:cubicBezTo>
                    <a:pt x="108" y="44"/>
                    <a:pt x="98" y="45"/>
                    <a:pt x="90" y="40"/>
                  </a:cubicBezTo>
                  <a:cubicBezTo>
                    <a:pt x="78" y="44"/>
                    <a:pt x="78" y="44"/>
                    <a:pt x="78" y="44"/>
                  </a:cubicBezTo>
                  <a:cubicBezTo>
                    <a:pt x="82" y="33"/>
                    <a:pt x="82" y="33"/>
                    <a:pt x="82" y="33"/>
                  </a:cubicBezTo>
                  <a:cubicBezTo>
                    <a:pt x="78" y="25"/>
                    <a:pt x="79" y="15"/>
                    <a:pt x="86" y="8"/>
                  </a:cubicBezTo>
                  <a:cubicBezTo>
                    <a:pt x="94" y="0"/>
                    <a:pt x="107" y="0"/>
                    <a:pt x="1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8" name="Freeform 24">
              <a:extLst>
                <a:ext uri="{FF2B5EF4-FFF2-40B4-BE49-F238E27FC236}">
                  <a16:creationId xmlns:a16="http://schemas.microsoft.com/office/drawing/2014/main" id="{DD9CA93A-C9E7-4B93-A814-7201F0C7F25A}"/>
                </a:ext>
              </a:extLst>
            </p:cNvPr>
            <p:cNvSpPr>
              <a:spLocks noEditPoints="1"/>
            </p:cNvSpPr>
            <p:nvPr userDrawn="1"/>
          </p:nvSpPr>
          <p:spPr bwMode="auto">
            <a:xfrm>
              <a:off x="10477500" y="4252913"/>
              <a:ext cx="271463" cy="314325"/>
            </a:xfrm>
            <a:custGeom>
              <a:avLst/>
              <a:gdLst>
                <a:gd name="T0" fmla="*/ 27 w 57"/>
                <a:gd name="T1" fmla="*/ 42 h 66"/>
                <a:gd name="T2" fmla="*/ 27 w 57"/>
                <a:gd name="T3" fmla="*/ 46 h 66"/>
                <a:gd name="T4" fmla="*/ 27 w 57"/>
                <a:gd name="T5" fmla="*/ 59 h 66"/>
                <a:gd name="T6" fmla="*/ 0 w 57"/>
                <a:gd name="T7" fmla="*/ 60 h 66"/>
                <a:gd name="T8" fmla="*/ 0 w 57"/>
                <a:gd name="T9" fmla="*/ 56 h 66"/>
                <a:gd name="T10" fmla="*/ 0 w 57"/>
                <a:gd name="T11" fmla="*/ 46 h 66"/>
                <a:gd name="T12" fmla="*/ 10 w 57"/>
                <a:gd name="T13" fmla="*/ 42 h 66"/>
                <a:gd name="T14" fmla="*/ 14 w 57"/>
                <a:gd name="T15" fmla="*/ 1 h 66"/>
                <a:gd name="T16" fmla="*/ 16 w 57"/>
                <a:gd name="T17" fmla="*/ 1 h 66"/>
                <a:gd name="T18" fmla="*/ 17 w 57"/>
                <a:gd name="T19" fmla="*/ 1 h 66"/>
                <a:gd name="T20" fmla="*/ 27 w 57"/>
                <a:gd name="T21" fmla="*/ 33 h 66"/>
                <a:gd name="T22" fmla="*/ 11 w 57"/>
                <a:gd name="T23" fmla="*/ 39 h 66"/>
                <a:gd name="T24" fmla="*/ 9 w 57"/>
                <a:gd name="T25" fmla="*/ 1 h 66"/>
                <a:gd name="T26" fmla="*/ 1 w 57"/>
                <a:gd name="T27" fmla="*/ 33 h 66"/>
                <a:gd name="T28" fmla="*/ 0 w 57"/>
                <a:gd name="T29" fmla="*/ 34 h 66"/>
                <a:gd name="T30" fmla="*/ 10 w 57"/>
                <a:gd name="T31" fmla="*/ 40 h 66"/>
                <a:gd name="T32" fmla="*/ 0 w 57"/>
                <a:gd name="T33" fmla="*/ 65 h 66"/>
                <a:gd name="T34" fmla="*/ 27 w 57"/>
                <a:gd name="T35" fmla="*/ 66 h 66"/>
                <a:gd name="T36" fmla="*/ 0 w 57"/>
                <a:gd name="T37" fmla="*/ 62 h 66"/>
                <a:gd name="T38" fmla="*/ 57 w 57"/>
                <a:gd name="T39" fmla="*/ 33 h 66"/>
                <a:gd name="T40" fmla="*/ 48 w 57"/>
                <a:gd name="T41" fmla="*/ 25 h 66"/>
                <a:gd name="T42" fmla="*/ 46 w 57"/>
                <a:gd name="T43" fmla="*/ 1 h 66"/>
                <a:gd name="T44" fmla="*/ 47 w 57"/>
                <a:gd name="T45" fmla="*/ 40 h 66"/>
                <a:gd name="T46" fmla="*/ 57 w 57"/>
                <a:gd name="T47" fmla="*/ 34 h 66"/>
                <a:gd name="T48" fmla="*/ 43 w 57"/>
                <a:gd name="T49" fmla="*/ 39 h 66"/>
                <a:gd name="T50" fmla="*/ 42 w 57"/>
                <a:gd name="T51" fmla="*/ 1 h 66"/>
                <a:gd name="T52" fmla="*/ 40 w 57"/>
                <a:gd name="T53" fmla="*/ 1 h 66"/>
                <a:gd name="T54" fmla="*/ 30 w 57"/>
                <a:gd name="T55" fmla="*/ 43 h 66"/>
                <a:gd name="T56" fmla="*/ 30 w 57"/>
                <a:gd name="T57" fmla="*/ 46 h 66"/>
                <a:gd name="T58" fmla="*/ 30 w 57"/>
                <a:gd name="T59" fmla="*/ 56 h 66"/>
                <a:gd name="T60" fmla="*/ 30 w 57"/>
                <a:gd name="T61" fmla="*/ 60 h 66"/>
                <a:gd name="T62" fmla="*/ 57 w 57"/>
                <a:gd name="T63" fmla="*/ 59 h 66"/>
                <a:gd name="T64" fmla="*/ 57 w 57"/>
                <a:gd name="T65" fmla="*/ 46 h 66"/>
                <a:gd name="T66" fmla="*/ 57 w 57"/>
                <a:gd name="T67" fmla="*/ 42 h 66"/>
                <a:gd name="T68" fmla="*/ 43 w 57"/>
                <a:gd name="T69" fmla="*/ 39 h 66"/>
                <a:gd name="T70" fmla="*/ 56 w 57"/>
                <a:gd name="T71" fmla="*/ 66 h 66"/>
                <a:gd name="T72" fmla="*/ 57 w 57"/>
                <a:gd name="T73" fmla="*/ 62 h 66"/>
                <a:gd name="T74" fmla="*/ 30 w 5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6">
                  <a:moveTo>
                    <a:pt x="27" y="42"/>
                  </a:moveTo>
                  <a:cubicBezTo>
                    <a:pt x="27" y="42"/>
                    <a:pt x="27" y="42"/>
                    <a:pt x="27" y="42"/>
                  </a:cubicBezTo>
                  <a:cubicBezTo>
                    <a:pt x="27" y="46"/>
                    <a:pt x="27" y="46"/>
                    <a:pt x="27" y="46"/>
                  </a:cubicBezTo>
                  <a:cubicBezTo>
                    <a:pt x="27" y="46"/>
                    <a:pt x="27" y="46"/>
                    <a:pt x="27" y="46"/>
                  </a:cubicBezTo>
                  <a:cubicBezTo>
                    <a:pt x="27" y="56"/>
                    <a:pt x="27" y="56"/>
                    <a:pt x="27" y="56"/>
                  </a:cubicBezTo>
                  <a:cubicBezTo>
                    <a:pt x="27" y="59"/>
                    <a:pt x="27" y="59"/>
                    <a:pt x="27" y="59"/>
                  </a:cubicBezTo>
                  <a:cubicBezTo>
                    <a:pt x="27" y="60"/>
                    <a:pt x="27" y="60"/>
                    <a:pt x="27" y="60"/>
                  </a:cubicBezTo>
                  <a:cubicBezTo>
                    <a:pt x="0" y="60"/>
                    <a:pt x="0" y="60"/>
                    <a:pt x="0" y="60"/>
                  </a:cubicBezTo>
                  <a:cubicBezTo>
                    <a:pt x="0" y="59"/>
                    <a:pt x="0" y="59"/>
                    <a:pt x="0" y="59"/>
                  </a:cubicBezTo>
                  <a:cubicBezTo>
                    <a:pt x="0" y="56"/>
                    <a:pt x="0" y="56"/>
                    <a:pt x="0" y="56"/>
                  </a:cubicBezTo>
                  <a:cubicBezTo>
                    <a:pt x="0" y="46"/>
                    <a:pt x="0" y="46"/>
                    <a:pt x="0" y="46"/>
                  </a:cubicBezTo>
                  <a:cubicBezTo>
                    <a:pt x="0" y="46"/>
                    <a:pt x="0" y="46"/>
                    <a:pt x="0" y="46"/>
                  </a:cubicBezTo>
                  <a:cubicBezTo>
                    <a:pt x="0" y="42"/>
                    <a:pt x="0" y="42"/>
                    <a:pt x="0" y="42"/>
                  </a:cubicBezTo>
                  <a:cubicBezTo>
                    <a:pt x="10" y="42"/>
                    <a:pt x="10" y="42"/>
                    <a:pt x="10" y="42"/>
                  </a:cubicBezTo>
                  <a:cubicBezTo>
                    <a:pt x="12" y="42"/>
                    <a:pt x="14" y="41"/>
                    <a:pt x="14" y="39"/>
                  </a:cubicBezTo>
                  <a:cubicBezTo>
                    <a:pt x="14" y="1"/>
                    <a:pt x="14" y="1"/>
                    <a:pt x="14" y="1"/>
                  </a:cubicBezTo>
                  <a:cubicBezTo>
                    <a:pt x="15" y="1"/>
                    <a:pt x="15" y="1"/>
                    <a:pt x="15" y="1"/>
                  </a:cubicBezTo>
                  <a:cubicBezTo>
                    <a:pt x="16" y="0"/>
                    <a:pt x="16" y="1"/>
                    <a:pt x="16" y="1"/>
                  </a:cubicBezTo>
                  <a:cubicBezTo>
                    <a:pt x="17" y="1"/>
                    <a:pt x="17" y="1"/>
                    <a:pt x="17" y="1"/>
                  </a:cubicBezTo>
                  <a:cubicBezTo>
                    <a:pt x="17" y="1"/>
                    <a:pt x="17" y="1"/>
                    <a:pt x="17" y="1"/>
                  </a:cubicBezTo>
                  <a:cubicBezTo>
                    <a:pt x="17" y="1"/>
                    <a:pt x="17" y="1"/>
                    <a:pt x="17" y="1"/>
                  </a:cubicBezTo>
                  <a:cubicBezTo>
                    <a:pt x="27" y="33"/>
                    <a:pt x="27" y="33"/>
                    <a:pt x="27" y="33"/>
                  </a:cubicBezTo>
                  <a:lnTo>
                    <a:pt x="27" y="42"/>
                  </a:lnTo>
                  <a:close/>
                  <a:moveTo>
                    <a:pt x="11" y="39"/>
                  </a:moveTo>
                  <a:cubicBezTo>
                    <a:pt x="11" y="1"/>
                    <a:pt x="11" y="1"/>
                    <a:pt x="11" y="1"/>
                  </a:cubicBezTo>
                  <a:cubicBezTo>
                    <a:pt x="9" y="1"/>
                    <a:pt x="9" y="1"/>
                    <a:pt x="9" y="1"/>
                  </a:cubicBezTo>
                  <a:cubicBezTo>
                    <a:pt x="9" y="25"/>
                    <a:pt x="9" y="25"/>
                    <a:pt x="9" y="25"/>
                  </a:cubicBezTo>
                  <a:cubicBezTo>
                    <a:pt x="9" y="29"/>
                    <a:pt x="6" y="33"/>
                    <a:pt x="1" y="33"/>
                  </a:cubicBezTo>
                  <a:cubicBezTo>
                    <a:pt x="1" y="33"/>
                    <a:pt x="1" y="33"/>
                    <a:pt x="0" y="33"/>
                  </a:cubicBezTo>
                  <a:cubicBezTo>
                    <a:pt x="0" y="34"/>
                    <a:pt x="0" y="34"/>
                    <a:pt x="0" y="34"/>
                  </a:cubicBezTo>
                  <a:cubicBezTo>
                    <a:pt x="0" y="40"/>
                    <a:pt x="0" y="40"/>
                    <a:pt x="0" y="40"/>
                  </a:cubicBezTo>
                  <a:cubicBezTo>
                    <a:pt x="10" y="40"/>
                    <a:pt x="10" y="40"/>
                    <a:pt x="10" y="40"/>
                  </a:cubicBezTo>
                  <a:cubicBezTo>
                    <a:pt x="11" y="40"/>
                    <a:pt x="11" y="40"/>
                    <a:pt x="11" y="39"/>
                  </a:cubicBezTo>
                  <a:moveTo>
                    <a:pt x="0" y="65"/>
                  </a:moveTo>
                  <a:cubicBezTo>
                    <a:pt x="0" y="65"/>
                    <a:pt x="1" y="66"/>
                    <a:pt x="1" y="66"/>
                  </a:cubicBezTo>
                  <a:cubicBezTo>
                    <a:pt x="27" y="66"/>
                    <a:pt x="27" y="66"/>
                    <a:pt x="27" y="66"/>
                  </a:cubicBezTo>
                  <a:cubicBezTo>
                    <a:pt x="27" y="62"/>
                    <a:pt x="27" y="62"/>
                    <a:pt x="27" y="62"/>
                  </a:cubicBezTo>
                  <a:cubicBezTo>
                    <a:pt x="0" y="62"/>
                    <a:pt x="0" y="62"/>
                    <a:pt x="0" y="62"/>
                  </a:cubicBezTo>
                  <a:lnTo>
                    <a:pt x="0" y="65"/>
                  </a:lnTo>
                  <a:close/>
                  <a:moveTo>
                    <a:pt x="57" y="33"/>
                  </a:moveTo>
                  <a:cubicBezTo>
                    <a:pt x="56" y="33"/>
                    <a:pt x="56" y="33"/>
                    <a:pt x="56" y="33"/>
                  </a:cubicBezTo>
                  <a:cubicBezTo>
                    <a:pt x="51" y="33"/>
                    <a:pt x="48" y="29"/>
                    <a:pt x="48" y="25"/>
                  </a:cubicBezTo>
                  <a:cubicBezTo>
                    <a:pt x="48" y="1"/>
                    <a:pt x="48" y="1"/>
                    <a:pt x="48" y="1"/>
                  </a:cubicBezTo>
                  <a:cubicBezTo>
                    <a:pt x="46" y="1"/>
                    <a:pt x="46" y="1"/>
                    <a:pt x="46" y="1"/>
                  </a:cubicBezTo>
                  <a:cubicBezTo>
                    <a:pt x="46" y="39"/>
                    <a:pt x="46" y="39"/>
                    <a:pt x="46" y="39"/>
                  </a:cubicBezTo>
                  <a:cubicBezTo>
                    <a:pt x="46" y="40"/>
                    <a:pt x="46" y="40"/>
                    <a:pt x="47" y="40"/>
                  </a:cubicBezTo>
                  <a:cubicBezTo>
                    <a:pt x="57" y="40"/>
                    <a:pt x="57" y="40"/>
                    <a:pt x="57" y="40"/>
                  </a:cubicBezTo>
                  <a:cubicBezTo>
                    <a:pt x="57" y="34"/>
                    <a:pt x="57" y="34"/>
                    <a:pt x="57" y="34"/>
                  </a:cubicBezTo>
                  <a:cubicBezTo>
                    <a:pt x="57" y="34"/>
                    <a:pt x="57" y="34"/>
                    <a:pt x="57" y="33"/>
                  </a:cubicBezTo>
                  <a:moveTo>
                    <a:pt x="43" y="39"/>
                  </a:moveTo>
                  <a:cubicBezTo>
                    <a:pt x="43" y="1"/>
                    <a:pt x="43" y="1"/>
                    <a:pt x="43" y="1"/>
                  </a:cubicBezTo>
                  <a:cubicBezTo>
                    <a:pt x="42" y="1"/>
                    <a:pt x="42" y="1"/>
                    <a:pt x="42" y="1"/>
                  </a:cubicBezTo>
                  <a:cubicBezTo>
                    <a:pt x="41" y="0"/>
                    <a:pt x="41" y="1"/>
                    <a:pt x="41" y="1"/>
                  </a:cubicBezTo>
                  <a:cubicBezTo>
                    <a:pt x="40" y="1"/>
                    <a:pt x="40" y="1"/>
                    <a:pt x="40" y="1"/>
                  </a:cubicBezTo>
                  <a:cubicBezTo>
                    <a:pt x="30" y="33"/>
                    <a:pt x="30" y="33"/>
                    <a:pt x="30" y="33"/>
                  </a:cubicBezTo>
                  <a:cubicBezTo>
                    <a:pt x="30" y="43"/>
                    <a:pt x="30" y="43"/>
                    <a:pt x="30" y="43"/>
                  </a:cubicBezTo>
                  <a:cubicBezTo>
                    <a:pt x="30" y="43"/>
                    <a:pt x="30" y="43"/>
                    <a:pt x="30" y="43"/>
                  </a:cubicBezTo>
                  <a:cubicBezTo>
                    <a:pt x="30" y="46"/>
                    <a:pt x="30" y="46"/>
                    <a:pt x="30" y="46"/>
                  </a:cubicBezTo>
                  <a:cubicBezTo>
                    <a:pt x="30" y="46"/>
                    <a:pt x="30" y="46"/>
                    <a:pt x="30" y="46"/>
                  </a:cubicBezTo>
                  <a:cubicBezTo>
                    <a:pt x="30" y="56"/>
                    <a:pt x="30" y="56"/>
                    <a:pt x="30" y="56"/>
                  </a:cubicBezTo>
                  <a:cubicBezTo>
                    <a:pt x="30" y="59"/>
                    <a:pt x="30" y="59"/>
                    <a:pt x="30" y="59"/>
                  </a:cubicBezTo>
                  <a:cubicBezTo>
                    <a:pt x="30" y="60"/>
                    <a:pt x="30" y="60"/>
                    <a:pt x="30" y="60"/>
                  </a:cubicBezTo>
                  <a:cubicBezTo>
                    <a:pt x="57" y="60"/>
                    <a:pt x="57" y="60"/>
                    <a:pt x="57" y="60"/>
                  </a:cubicBezTo>
                  <a:cubicBezTo>
                    <a:pt x="57" y="59"/>
                    <a:pt x="57" y="59"/>
                    <a:pt x="57" y="59"/>
                  </a:cubicBezTo>
                  <a:cubicBezTo>
                    <a:pt x="57" y="56"/>
                    <a:pt x="57" y="56"/>
                    <a:pt x="57" y="56"/>
                  </a:cubicBezTo>
                  <a:cubicBezTo>
                    <a:pt x="57" y="46"/>
                    <a:pt x="57" y="46"/>
                    <a:pt x="57" y="46"/>
                  </a:cubicBezTo>
                  <a:cubicBezTo>
                    <a:pt x="57" y="46"/>
                    <a:pt x="57" y="46"/>
                    <a:pt x="57" y="46"/>
                  </a:cubicBezTo>
                  <a:cubicBezTo>
                    <a:pt x="57" y="42"/>
                    <a:pt x="57" y="42"/>
                    <a:pt x="57" y="42"/>
                  </a:cubicBezTo>
                  <a:cubicBezTo>
                    <a:pt x="47" y="42"/>
                    <a:pt x="47" y="42"/>
                    <a:pt x="47" y="42"/>
                  </a:cubicBezTo>
                  <a:cubicBezTo>
                    <a:pt x="45" y="42"/>
                    <a:pt x="43" y="41"/>
                    <a:pt x="43" y="39"/>
                  </a:cubicBezTo>
                  <a:moveTo>
                    <a:pt x="30" y="66"/>
                  </a:moveTo>
                  <a:cubicBezTo>
                    <a:pt x="56" y="66"/>
                    <a:pt x="56" y="66"/>
                    <a:pt x="56" y="66"/>
                  </a:cubicBezTo>
                  <a:cubicBezTo>
                    <a:pt x="56" y="66"/>
                    <a:pt x="57" y="65"/>
                    <a:pt x="57" y="65"/>
                  </a:cubicBezTo>
                  <a:cubicBezTo>
                    <a:pt x="57" y="62"/>
                    <a:pt x="57" y="62"/>
                    <a:pt x="57" y="62"/>
                  </a:cubicBezTo>
                  <a:cubicBezTo>
                    <a:pt x="30" y="62"/>
                    <a:pt x="30" y="62"/>
                    <a:pt x="30" y="62"/>
                  </a:cubicBezTo>
                  <a:lnTo>
                    <a:pt x="30" y="66"/>
                  </a:lnTo>
                  <a:close/>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sp>
          <p:nvSpPr>
            <p:cNvPr id="409" name="Freeform 25">
              <a:extLst>
                <a:ext uri="{FF2B5EF4-FFF2-40B4-BE49-F238E27FC236}">
                  <a16:creationId xmlns:a16="http://schemas.microsoft.com/office/drawing/2014/main" id="{5409240D-708D-4818-9530-9144B8E4C0EA}"/>
                </a:ext>
              </a:extLst>
            </p:cNvPr>
            <p:cNvSpPr>
              <a:spLocks/>
            </p:cNvSpPr>
            <p:nvPr userDrawn="1"/>
          </p:nvSpPr>
          <p:spPr bwMode="auto">
            <a:xfrm>
              <a:off x="10472738" y="3962401"/>
              <a:ext cx="280988" cy="128588"/>
            </a:xfrm>
            <a:custGeom>
              <a:avLst/>
              <a:gdLst>
                <a:gd name="T0" fmla="*/ 2 w 59"/>
                <a:gd name="T1" fmla="*/ 27 h 27"/>
                <a:gd name="T2" fmla="*/ 2 w 59"/>
                <a:gd name="T3" fmla="*/ 27 h 27"/>
                <a:gd name="T4" fmla="*/ 3 w 59"/>
                <a:gd name="T5" fmla="*/ 27 h 27"/>
                <a:gd name="T6" fmla="*/ 56 w 59"/>
                <a:gd name="T7" fmla="*/ 27 h 27"/>
                <a:gd name="T8" fmla="*/ 57 w 59"/>
                <a:gd name="T9" fmla="*/ 27 h 27"/>
                <a:gd name="T10" fmla="*/ 57 w 59"/>
                <a:gd name="T11" fmla="*/ 27 h 27"/>
                <a:gd name="T12" fmla="*/ 59 w 59"/>
                <a:gd name="T13" fmla="*/ 24 h 27"/>
                <a:gd name="T14" fmla="*/ 56 w 59"/>
                <a:gd name="T15" fmla="*/ 22 h 27"/>
                <a:gd name="T16" fmla="*/ 56 w 59"/>
                <a:gd name="T17" fmla="*/ 22 h 27"/>
                <a:gd name="T18" fmla="*/ 41 w 59"/>
                <a:gd name="T19" fmla="*/ 2 h 27"/>
                <a:gd name="T20" fmla="*/ 41 w 59"/>
                <a:gd name="T21" fmla="*/ 3 h 27"/>
                <a:gd name="T22" fmla="*/ 38 w 59"/>
                <a:gd name="T23" fmla="*/ 6 h 27"/>
                <a:gd name="T24" fmla="*/ 35 w 59"/>
                <a:gd name="T25" fmla="*/ 3 h 27"/>
                <a:gd name="T26" fmla="*/ 35 w 59"/>
                <a:gd name="T27" fmla="*/ 0 h 27"/>
                <a:gd name="T28" fmla="*/ 32 w 59"/>
                <a:gd name="T29" fmla="*/ 0 h 27"/>
                <a:gd name="T30" fmla="*/ 32 w 59"/>
                <a:gd name="T31" fmla="*/ 2 h 27"/>
                <a:gd name="T32" fmla="*/ 30 w 59"/>
                <a:gd name="T33" fmla="*/ 5 h 27"/>
                <a:gd name="T34" fmla="*/ 27 w 59"/>
                <a:gd name="T35" fmla="*/ 2 h 27"/>
                <a:gd name="T36" fmla="*/ 27 w 59"/>
                <a:gd name="T37" fmla="*/ 0 h 27"/>
                <a:gd name="T38" fmla="*/ 23 w 59"/>
                <a:gd name="T39" fmla="*/ 1 h 27"/>
                <a:gd name="T40" fmla="*/ 23 w 59"/>
                <a:gd name="T41" fmla="*/ 3 h 27"/>
                <a:gd name="T42" fmla="*/ 21 w 59"/>
                <a:gd name="T43" fmla="*/ 6 h 27"/>
                <a:gd name="T44" fmla="*/ 18 w 59"/>
                <a:gd name="T45" fmla="*/ 3 h 27"/>
                <a:gd name="T46" fmla="*/ 18 w 59"/>
                <a:gd name="T47" fmla="*/ 3 h 27"/>
                <a:gd name="T48" fmla="*/ 3 w 59"/>
                <a:gd name="T49" fmla="*/ 22 h 27"/>
                <a:gd name="T50" fmla="*/ 3 w 59"/>
                <a:gd name="T51" fmla="*/ 22 h 27"/>
                <a:gd name="T52" fmla="*/ 0 w 59"/>
                <a:gd name="T53" fmla="*/ 24 h 27"/>
                <a:gd name="T54" fmla="*/ 2 w 59"/>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27">
                  <a:moveTo>
                    <a:pt x="2" y="27"/>
                  </a:moveTo>
                  <a:cubicBezTo>
                    <a:pt x="2" y="27"/>
                    <a:pt x="2" y="27"/>
                    <a:pt x="2" y="27"/>
                  </a:cubicBezTo>
                  <a:cubicBezTo>
                    <a:pt x="3" y="27"/>
                    <a:pt x="3" y="27"/>
                    <a:pt x="3" y="27"/>
                  </a:cubicBezTo>
                  <a:cubicBezTo>
                    <a:pt x="56" y="27"/>
                    <a:pt x="56" y="27"/>
                    <a:pt x="56" y="27"/>
                  </a:cubicBezTo>
                  <a:cubicBezTo>
                    <a:pt x="57" y="27"/>
                    <a:pt x="57" y="27"/>
                    <a:pt x="57" y="27"/>
                  </a:cubicBezTo>
                  <a:cubicBezTo>
                    <a:pt x="57" y="27"/>
                    <a:pt x="57" y="27"/>
                    <a:pt x="57" y="27"/>
                  </a:cubicBezTo>
                  <a:cubicBezTo>
                    <a:pt x="58" y="27"/>
                    <a:pt x="59" y="26"/>
                    <a:pt x="59" y="24"/>
                  </a:cubicBezTo>
                  <a:cubicBezTo>
                    <a:pt x="59" y="23"/>
                    <a:pt x="58" y="22"/>
                    <a:pt x="56" y="22"/>
                  </a:cubicBezTo>
                  <a:cubicBezTo>
                    <a:pt x="56" y="22"/>
                    <a:pt x="56" y="22"/>
                    <a:pt x="56" y="22"/>
                  </a:cubicBezTo>
                  <a:cubicBezTo>
                    <a:pt x="55" y="13"/>
                    <a:pt x="49" y="6"/>
                    <a:pt x="41" y="2"/>
                  </a:cubicBezTo>
                  <a:cubicBezTo>
                    <a:pt x="41" y="3"/>
                    <a:pt x="41" y="3"/>
                    <a:pt x="41" y="3"/>
                  </a:cubicBezTo>
                  <a:cubicBezTo>
                    <a:pt x="41" y="5"/>
                    <a:pt x="40" y="6"/>
                    <a:pt x="38" y="6"/>
                  </a:cubicBezTo>
                  <a:cubicBezTo>
                    <a:pt x="37" y="6"/>
                    <a:pt x="35" y="5"/>
                    <a:pt x="35" y="3"/>
                  </a:cubicBezTo>
                  <a:cubicBezTo>
                    <a:pt x="35" y="0"/>
                    <a:pt x="35" y="0"/>
                    <a:pt x="35" y="0"/>
                  </a:cubicBezTo>
                  <a:cubicBezTo>
                    <a:pt x="34" y="0"/>
                    <a:pt x="33" y="0"/>
                    <a:pt x="32" y="0"/>
                  </a:cubicBezTo>
                  <a:cubicBezTo>
                    <a:pt x="32" y="2"/>
                    <a:pt x="32" y="2"/>
                    <a:pt x="32" y="2"/>
                  </a:cubicBezTo>
                  <a:cubicBezTo>
                    <a:pt x="32" y="4"/>
                    <a:pt x="31" y="5"/>
                    <a:pt x="30" y="5"/>
                  </a:cubicBezTo>
                  <a:cubicBezTo>
                    <a:pt x="28" y="5"/>
                    <a:pt x="27" y="4"/>
                    <a:pt x="27" y="2"/>
                  </a:cubicBezTo>
                  <a:cubicBezTo>
                    <a:pt x="27" y="0"/>
                    <a:pt x="27" y="0"/>
                    <a:pt x="27" y="0"/>
                  </a:cubicBezTo>
                  <a:cubicBezTo>
                    <a:pt x="26" y="0"/>
                    <a:pt x="25" y="0"/>
                    <a:pt x="23" y="1"/>
                  </a:cubicBezTo>
                  <a:cubicBezTo>
                    <a:pt x="23" y="3"/>
                    <a:pt x="23" y="3"/>
                    <a:pt x="23" y="3"/>
                  </a:cubicBezTo>
                  <a:cubicBezTo>
                    <a:pt x="23" y="5"/>
                    <a:pt x="22" y="6"/>
                    <a:pt x="21" y="6"/>
                  </a:cubicBezTo>
                  <a:cubicBezTo>
                    <a:pt x="19" y="6"/>
                    <a:pt x="18" y="5"/>
                    <a:pt x="18" y="3"/>
                  </a:cubicBezTo>
                  <a:cubicBezTo>
                    <a:pt x="18" y="3"/>
                    <a:pt x="18" y="3"/>
                    <a:pt x="18" y="3"/>
                  </a:cubicBezTo>
                  <a:cubicBezTo>
                    <a:pt x="10" y="6"/>
                    <a:pt x="5" y="13"/>
                    <a:pt x="3" y="22"/>
                  </a:cubicBezTo>
                  <a:cubicBezTo>
                    <a:pt x="3" y="22"/>
                    <a:pt x="3" y="22"/>
                    <a:pt x="3" y="22"/>
                  </a:cubicBezTo>
                  <a:cubicBezTo>
                    <a:pt x="1" y="22"/>
                    <a:pt x="0" y="23"/>
                    <a:pt x="0" y="24"/>
                  </a:cubicBezTo>
                  <a:cubicBezTo>
                    <a:pt x="0" y="26"/>
                    <a:pt x="1" y="27"/>
                    <a:pt x="2" y="27"/>
                  </a:cubicBezTo>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16" noProof="0" dirty="0"/>
            </a:p>
          </p:txBody>
        </p:sp>
      </p:grpSp>
      <p:sp>
        <p:nvSpPr>
          <p:cNvPr id="7" name="Tijdelijke aanduiding voor dianummer 6"/>
          <p:cNvSpPr>
            <a:spLocks noGrp="1"/>
          </p:cNvSpPr>
          <p:nvPr>
            <p:ph type="sldNum" sz="quarter" idx="10"/>
          </p:nvPr>
        </p:nvSpPr>
        <p:spPr/>
        <p:txBody>
          <a:bodyPr/>
          <a:lstStyle/>
          <a:p>
            <a:fld id="{867EBCD7-B3E8-48AD-AAAF-CE129139BC6F}" type="slidenum">
              <a:rPr lang="nl-NL" smtClean="0"/>
              <a:pPr/>
              <a:t>‹nr.›</a:t>
            </a:fld>
            <a:endParaRPr lang="nl-NL" b="0" dirty="0"/>
          </a:p>
        </p:txBody>
      </p:sp>
      <p:sp>
        <p:nvSpPr>
          <p:cNvPr id="348"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t>Vertrouwelijkheid</a:t>
            </a:r>
          </a:p>
        </p:txBody>
      </p:sp>
      <p:sp>
        <p:nvSpPr>
          <p:cNvPr id="349"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t>datum</a:t>
            </a:r>
          </a:p>
        </p:txBody>
      </p:sp>
    </p:spTree>
    <p:extLst>
      <p:ext uri="{BB962C8B-B14F-4D97-AF65-F5344CB8AC3E}">
        <p14:creationId xmlns:p14="http://schemas.microsoft.com/office/powerpoint/2010/main" val="3540774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 moment of safety – DE">
    <p:bg>
      <p:bgPr>
        <a:solidFill>
          <a:schemeClr val="bg1"/>
        </a:solidFill>
        <a:effectLst/>
      </p:bgPr>
    </p:bg>
    <p:spTree>
      <p:nvGrpSpPr>
        <p:cNvPr id="1" name=""/>
        <p:cNvGrpSpPr/>
        <p:nvPr/>
      </p:nvGrpSpPr>
      <p:grpSpPr>
        <a:xfrm>
          <a:off x="0" y="0"/>
          <a:ext cx="0" cy="0"/>
          <a:chOff x="0" y="0"/>
          <a:chExt cx="0" cy="0"/>
        </a:xfrm>
      </p:grpSpPr>
      <p:sp>
        <p:nvSpPr>
          <p:cNvPr id="339" name="Vrije vorm 338">
            <a:extLst>
              <a:ext uri="{FF2B5EF4-FFF2-40B4-BE49-F238E27FC236}">
                <a16:creationId xmlns:a16="http://schemas.microsoft.com/office/drawing/2014/main" id="{1AE144A2-56E7-0847-BDB2-E98F69D93B18}"/>
              </a:ext>
            </a:extLst>
          </p:cNvPr>
          <p:cNvSpPr/>
          <p:nvPr userDrawn="1"/>
        </p:nvSpPr>
        <p:spPr>
          <a:xfrm>
            <a:off x="0" y="161"/>
            <a:ext cx="12192000" cy="6058829"/>
          </a:xfrm>
          <a:custGeom>
            <a:avLst/>
            <a:gdLst>
              <a:gd name="connsiteX0" fmla="*/ 0 w 12192000"/>
              <a:gd name="connsiteY0" fmla="*/ 0 h 6058829"/>
              <a:gd name="connsiteX1" fmla="*/ 12192000 w 12192000"/>
              <a:gd name="connsiteY1" fmla="*/ 0 h 6058829"/>
              <a:gd name="connsiteX2" fmla="*/ 12192000 w 12192000"/>
              <a:gd name="connsiteY2" fmla="*/ 5887378 h 6058829"/>
              <a:gd name="connsiteX3" fmla="*/ 11813856 w 12192000"/>
              <a:gd name="connsiteY3" fmla="*/ 6058829 h 6058829"/>
              <a:gd name="connsiteX4" fmla="*/ 0 w 12192000"/>
              <a:gd name="connsiteY4" fmla="*/ 6058829 h 605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58829">
                <a:moveTo>
                  <a:pt x="0" y="0"/>
                </a:moveTo>
                <a:lnTo>
                  <a:pt x="12192000" y="0"/>
                </a:lnTo>
                <a:lnTo>
                  <a:pt x="12192000" y="5887378"/>
                </a:lnTo>
                <a:lnTo>
                  <a:pt x="11813856" y="6058829"/>
                </a:lnTo>
                <a:lnTo>
                  <a:pt x="0" y="6058829"/>
                </a:lnTo>
                <a:close/>
              </a:path>
            </a:pathLst>
          </a:custGeom>
          <a:solidFill>
            <a:srgbClr val="D2E6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noProof="0" dirty="0"/>
          </a:p>
        </p:txBody>
      </p:sp>
      <p:grpSp>
        <p:nvGrpSpPr>
          <p:cNvPr id="337" name="Groep 336">
            <a:extLst>
              <a:ext uri="{FF2B5EF4-FFF2-40B4-BE49-F238E27FC236}">
                <a16:creationId xmlns:a16="http://schemas.microsoft.com/office/drawing/2014/main" id="{272709AC-6499-5C4A-AE3C-EFC1261B8C09}"/>
              </a:ext>
            </a:extLst>
          </p:cNvPr>
          <p:cNvGrpSpPr/>
          <p:nvPr userDrawn="1"/>
        </p:nvGrpSpPr>
        <p:grpSpPr>
          <a:xfrm>
            <a:off x="329951" y="96343"/>
            <a:ext cx="11575154" cy="5826059"/>
            <a:chOff x="329951" y="96343"/>
            <a:chExt cx="11575154" cy="5826059"/>
          </a:xfrm>
        </p:grpSpPr>
        <p:sp>
          <p:nvSpPr>
            <p:cNvPr id="24" name="Rechthoek 23">
              <a:extLst>
                <a:ext uri="{FF2B5EF4-FFF2-40B4-BE49-F238E27FC236}">
                  <a16:creationId xmlns:a16="http://schemas.microsoft.com/office/drawing/2014/main" id="{163141D3-FC3C-F144-A4C0-F65A3B749D61}"/>
                </a:ext>
              </a:extLst>
            </p:cNvPr>
            <p:cNvSpPr/>
            <p:nvPr userDrawn="1"/>
          </p:nvSpPr>
          <p:spPr>
            <a:xfrm>
              <a:off x="32995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5" name="Rechthoek 24">
              <a:extLst>
                <a:ext uri="{FF2B5EF4-FFF2-40B4-BE49-F238E27FC236}">
                  <a16:creationId xmlns:a16="http://schemas.microsoft.com/office/drawing/2014/main" id="{05E9D430-E98D-FB41-9DFC-5FA9AB34170C}"/>
                </a:ext>
              </a:extLst>
            </p:cNvPr>
            <p:cNvSpPr/>
            <p:nvPr userDrawn="1"/>
          </p:nvSpPr>
          <p:spPr>
            <a:xfrm>
              <a:off x="32995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6" name="Rechthoek 25">
              <a:extLst>
                <a:ext uri="{FF2B5EF4-FFF2-40B4-BE49-F238E27FC236}">
                  <a16:creationId xmlns:a16="http://schemas.microsoft.com/office/drawing/2014/main" id="{F43ADCCE-3D24-A74A-BDDC-A4F065076A70}"/>
                </a:ext>
              </a:extLst>
            </p:cNvPr>
            <p:cNvSpPr/>
            <p:nvPr userDrawn="1"/>
          </p:nvSpPr>
          <p:spPr>
            <a:xfrm>
              <a:off x="285451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7" name="Rechthoek 26">
              <a:extLst>
                <a:ext uri="{FF2B5EF4-FFF2-40B4-BE49-F238E27FC236}">
                  <a16:creationId xmlns:a16="http://schemas.microsoft.com/office/drawing/2014/main" id="{903E1EBD-0C75-B346-8730-3536D7FD86BF}"/>
                </a:ext>
              </a:extLst>
            </p:cNvPr>
            <p:cNvSpPr/>
            <p:nvPr userDrawn="1"/>
          </p:nvSpPr>
          <p:spPr>
            <a:xfrm>
              <a:off x="3214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8" name="Rechthoek 27">
              <a:extLst>
                <a:ext uri="{FF2B5EF4-FFF2-40B4-BE49-F238E27FC236}">
                  <a16:creationId xmlns:a16="http://schemas.microsoft.com/office/drawing/2014/main" id="{D53F4434-4F41-084E-A279-66D06070700F}"/>
                </a:ext>
              </a:extLst>
            </p:cNvPr>
            <p:cNvSpPr/>
            <p:nvPr userDrawn="1"/>
          </p:nvSpPr>
          <p:spPr>
            <a:xfrm>
              <a:off x="249328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9" name="Rechthoek 28">
              <a:extLst>
                <a:ext uri="{FF2B5EF4-FFF2-40B4-BE49-F238E27FC236}">
                  <a16:creationId xmlns:a16="http://schemas.microsoft.com/office/drawing/2014/main" id="{D61B622F-A3D5-CE42-8EEA-870260BC91B1}"/>
                </a:ext>
              </a:extLst>
            </p:cNvPr>
            <p:cNvSpPr/>
            <p:nvPr userDrawn="1"/>
          </p:nvSpPr>
          <p:spPr>
            <a:xfrm>
              <a:off x="177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0" name="Rechthoek 29">
              <a:extLst>
                <a:ext uri="{FF2B5EF4-FFF2-40B4-BE49-F238E27FC236}">
                  <a16:creationId xmlns:a16="http://schemas.microsoft.com/office/drawing/2014/main" id="{5852AF2F-9B57-D94E-A125-0D32A32C0A0D}"/>
                </a:ext>
              </a:extLst>
            </p:cNvPr>
            <p:cNvSpPr/>
            <p:nvPr userDrawn="1"/>
          </p:nvSpPr>
          <p:spPr>
            <a:xfrm>
              <a:off x="213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1" name="Rechthoek 30">
              <a:extLst>
                <a:ext uri="{FF2B5EF4-FFF2-40B4-BE49-F238E27FC236}">
                  <a16:creationId xmlns:a16="http://schemas.microsoft.com/office/drawing/2014/main" id="{EF097089-294E-804A-A1FD-3BFEB104C364}"/>
                </a:ext>
              </a:extLst>
            </p:cNvPr>
            <p:cNvSpPr/>
            <p:nvPr userDrawn="1"/>
          </p:nvSpPr>
          <p:spPr>
            <a:xfrm>
              <a:off x="140958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2" name="Rechthoek 31">
              <a:extLst>
                <a:ext uri="{FF2B5EF4-FFF2-40B4-BE49-F238E27FC236}">
                  <a16:creationId xmlns:a16="http://schemas.microsoft.com/office/drawing/2014/main" id="{8A1BCE83-3631-FA47-8832-C881A56CA072}"/>
                </a:ext>
              </a:extLst>
            </p:cNvPr>
            <p:cNvSpPr/>
            <p:nvPr userDrawn="1"/>
          </p:nvSpPr>
          <p:spPr>
            <a:xfrm>
              <a:off x="69118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3" name="Rechthoek 32">
              <a:extLst>
                <a:ext uri="{FF2B5EF4-FFF2-40B4-BE49-F238E27FC236}">
                  <a16:creationId xmlns:a16="http://schemas.microsoft.com/office/drawing/2014/main" id="{867C3A7B-7D33-604C-9DAC-C110ABC7D460}"/>
                </a:ext>
              </a:extLst>
            </p:cNvPr>
            <p:cNvSpPr/>
            <p:nvPr userDrawn="1"/>
          </p:nvSpPr>
          <p:spPr>
            <a:xfrm>
              <a:off x="105241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4" name="Rechthoek 33">
              <a:extLst>
                <a:ext uri="{FF2B5EF4-FFF2-40B4-BE49-F238E27FC236}">
                  <a16:creationId xmlns:a16="http://schemas.microsoft.com/office/drawing/2014/main" id="{63A364C2-49CA-4242-AD34-F6B352289A7D}"/>
                </a:ext>
              </a:extLst>
            </p:cNvPr>
            <p:cNvSpPr/>
            <p:nvPr userDrawn="1"/>
          </p:nvSpPr>
          <p:spPr>
            <a:xfrm>
              <a:off x="32995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5" name="Rechthoek 34">
              <a:extLst>
                <a:ext uri="{FF2B5EF4-FFF2-40B4-BE49-F238E27FC236}">
                  <a16:creationId xmlns:a16="http://schemas.microsoft.com/office/drawing/2014/main" id="{0224041D-22CA-684D-9642-E5C38CB2C02F}"/>
                </a:ext>
              </a:extLst>
            </p:cNvPr>
            <p:cNvSpPr/>
            <p:nvPr userDrawn="1"/>
          </p:nvSpPr>
          <p:spPr>
            <a:xfrm>
              <a:off x="357406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6" name="Rechthoek 35">
              <a:extLst>
                <a:ext uri="{FF2B5EF4-FFF2-40B4-BE49-F238E27FC236}">
                  <a16:creationId xmlns:a16="http://schemas.microsoft.com/office/drawing/2014/main" id="{BC591C27-0F26-434F-9232-B3B49B6B602C}"/>
                </a:ext>
              </a:extLst>
            </p:cNvPr>
            <p:cNvSpPr/>
            <p:nvPr userDrawn="1"/>
          </p:nvSpPr>
          <p:spPr>
            <a:xfrm>
              <a:off x="393715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7" name="Rechthoek 36">
              <a:extLst>
                <a:ext uri="{FF2B5EF4-FFF2-40B4-BE49-F238E27FC236}">
                  <a16:creationId xmlns:a16="http://schemas.microsoft.com/office/drawing/2014/main" id="{685B2004-92A9-E147-873C-A793805A2B8F}"/>
                </a:ext>
              </a:extLst>
            </p:cNvPr>
            <p:cNvSpPr/>
            <p:nvPr userDrawn="1"/>
          </p:nvSpPr>
          <p:spPr>
            <a:xfrm>
              <a:off x="42970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8" name="Rechthoek 37">
              <a:extLst>
                <a:ext uri="{FF2B5EF4-FFF2-40B4-BE49-F238E27FC236}">
                  <a16:creationId xmlns:a16="http://schemas.microsoft.com/office/drawing/2014/main" id="{6F1825D7-BD95-C444-AF68-0564250C5D43}"/>
                </a:ext>
              </a:extLst>
            </p:cNvPr>
            <p:cNvSpPr/>
            <p:nvPr userDrawn="1"/>
          </p:nvSpPr>
          <p:spPr>
            <a:xfrm>
              <a:off x="465856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39" name="Rechthoek 38">
              <a:extLst>
                <a:ext uri="{FF2B5EF4-FFF2-40B4-BE49-F238E27FC236}">
                  <a16:creationId xmlns:a16="http://schemas.microsoft.com/office/drawing/2014/main" id="{8AAB4811-405B-0844-9130-D0653E27FCA6}"/>
                </a:ext>
              </a:extLst>
            </p:cNvPr>
            <p:cNvSpPr/>
            <p:nvPr userDrawn="1"/>
          </p:nvSpPr>
          <p:spPr>
            <a:xfrm>
              <a:off x="501847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0" name="Rechthoek 39">
              <a:extLst>
                <a:ext uri="{FF2B5EF4-FFF2-40B4-BE49-F238E27FC236}">
                  <a16:creationId xmlns:a16="http://schemas.microsoft.com/office/drawing/2014/main" id="{6AF8BD4E-36E4-834F-BD5F-637F301562AC}"/>
                </a:ext>
              </a:extLst>
            </p:cNvPr>
            <p:cNvSpPr/>
            <p:nvPr userDrawn="1"/>
          </p:nvSpPr>
          <p:spPr>
            <a:xfrm>
              <a:off x="53783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1" name="Rechthoek 40">
              <a:extLst>
                <a:ext uri="{FF2B5EF4-FFF2-40B4-BE49-F238E27FC236}">
                  <a16:creationId xmlns:a16="http://schemas.microsoft.com/office/drawing/2014/main" id="{D842C925-DA20-8741-9BFA-4C7DFB35671C}"/>
                </a:ext>
              </a:extLst>
            </p:cNvPr>
            <p:cNvSpPr/>
            <p:nvPr userDrawn="1"/>
          </p:nvSpPr>
          <p:spPr>
            <a:xfrm>
              <a:off x="5739878"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2" name="Rechthoek 41">
              <a:extLst>
                <a:ext uri="{FF2B5EF4-FFF2-40B4-BE49-F238E27FC236}">
                  <a16:creationId xmlns:a16="http://schemas.microsoft.com/office/drawing/2014/main" id="{867C1841-2F4E-5F4D-93E1-83BF35C4C13E}"/>
                </a:ext>
              </a:extLst>
            </p:cNvPr>
            <p:cNvSpPr/>
            <p:nvPr userDrawn="1"/>
          </p:nvSpPr>
          <p:spPr>
            <a:xfrm>
              <a:off x="32995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3" name="Rechthoek 42">
              <a:extLst>
                <a:ext uri="{FF2B5EF4-FFF2-40B4-BE49-F238E27FC236}">
                  <a16:creationId xmlns:a16="http://schemas.microsoft.com/office/drawing/2014/main" id="{D36C9464-149E-E840-B37C-92654CB35B01}"/>
                </a:ext>
              </a:extLst>
            </p:cNvPr>
            <p:cNvSpPr/>
            <p:nvPr userDrawn="1"/>
          </p:nvSpPr>
          <p:spPr>
            <a:xfrm>
              <a:off x="32995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4" name="Rechthoek 43">
              <a:extLst>
                <a:ext uri="{FF2B5EF4-FFF2-40B4-BE49-F238E27FC236}">
                  <a16:creationId xmlns:a16="http://schemas.microsoft.com/office/drawing/2014/main" id="{426BB2EC-7872-DA44-9B6C-E9AD2835B899}"/>
                </a:ext>
              </a:extLst>
            </p:cNvPr>
            <p:cNvSpPr/>
            <p:nvPr userDrawn="1"/>
          </p:nvSpPr>
          <p:spPr>
            <a:xfrm>
              <a:off x="32995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5" name="Rechthoek 44">
              <a:extLst>
                <a:ext uri="{FF2B5EF4-FFF2-40B4-BE49-F238E27FC236}">
                  <a16:creationId xmlns:a16="http://schemas.microsoft.com/office/drawing/2014/main" id="{A0BBDBD8-78CC-D241-A158-3926BAD27960}"/>
                </a:ext>
              </a:extLst>
            </p:cNvPr>
            <p:cNvSpPr/>
            <p:nvPr userDrawn="1"/>
          </p:nvSpPr>
          <p:spPr>
            <a:xfrm>
              <a:off x="32995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6" name="Rechthoek 45">
              <a:extLst>
                <a:ext uri="{FF2B5EF4-FFF2-40B4-BE49-F238E27FC236}">
                  <a16:creationId xmlns:a16="http://schemas.microsoft.com/office/drawing/2014/main" id="{18433956-D786-C341-9E57-72FC9F57C6CB}"/>
                </a:ext>
              </a:extLst>
            </p:cNvPr>
            <p:cNvSpPr/>
            <p:nvPr userDrawn="1"/>
          </p:nvSpPr>
          <p:spPr>
            <a:xfrm>
              <a:off x="32995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47" name="Rechthoek 46">
              <a:extLst>
                <a:ext uri="{FF2B5EF4-FFF2-40B4-BE49-F238E27FC236}">
                  <a16:creationId xmlns:a16="http://schemas.microsoft.com/office/drawing/2014/main" id="{A5C6C6AC-A9F0-354A-B242-408E4A9E891F}"/>
                </a:ext>
              </a:extLst>
            </p:cNvPr>
            <p:cNvSpPr/>
            <p:nvPr userDrawn="1"/>
          </p:nvSpPr>
          <p:spPr>
            <a:xfrm>
              <a:off x="32995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2" name="Rechthoek 81">
              <a:extLst>
                <a:ext uri="{FF2B5EF4-FFF2-40B4-BE49-F238E27FC236}">
                  <a16:creationId xmlns:a16="http://schemas.microsoft.com/office/drawing/2014/main" id="{E6A0644F-40C8-C14A-8169-F63419052086}"/>
                </a:ext>
              </a:extLst>
            </p:cNvPr>
            <p:cNvSpPr/>
            <p:nvPr userDrawn="1"/>
          </p:nvSpPr>
          <p:spPr>
            <a:xfrm>
              <a:off x="8965386"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3" name="Rechthoek 82">
              <a:extLst>
                <a:ext uri="{FF2B5EF4-FFF2-40B4-BE49-F238E27FC236}">
                  <a16:creationId xmlns:a16="http://schemas.microsoft.com/office/drawing/2014/main" id="{6E13F0F0-1723-CE42-B9CA-7376B55235B5}"/>
                </a:ext>
              </a:extLst>
            </p:cNvPr>
            <p:cNvSpPr/>
            <p:nvPr userDrawn="1"/>
          </p:nvSpPr>
          <p:spPr>
            <a:xfrm>
              <a:off x="9325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4" name="Rechthoek 83">
              <a:extLst>
                <a:ext uri="{FF2B5EF4-FFF2-40B4-BE49-F238E27FC236}">
                  <a16:creationId xmlns:a16="http://schemas.microsoft.com/office/drawing/2014/main" id="{DB586DA0-CEF5-8F45-BB2C-5864F673BF17}"/>
                </a:ext>
              </a:extLst>
            </p:cNvPr>
            <p:cNvSpPr/>
            <p:nvPr userDrawn="1"/>
          </p:nvSpPr>
          <p:spPr>
            <a:xfrm>
              <a:off x="860415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5" name="Rechthoek 84">
              <a:extLst>
                <a:ext uri="{FF2B5EF4-FFF2-40B4-BE49-F238E27FC236}">
                  <a16:creationId xmlns:a16="http://schemas.microsoft.com/office/drawing/2014/main" id="{78B2C762-C507-A44D-B3EC-38C7C6A42348}"/>
                </a:ext>
              </a:extLst>
            </p:cNvPr>
            <p:cNvSpPr/>
            <p:nvPr userDrawn="1"/>
          </p:nvSpPr>
          <p:spPr>
            <a:xfrm>
              <a:off x="7881689"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6" name="Rechthoek 85">
              <a:extLst>
                <a:ext uri="{FF2B5EF4-FFF2-40B4-BE49-F238E27FC236}">
                  <a16:creationId xmlns:a16="http://schemas.microsoft.com/office/drawing/2014/main" id="{ED92E93C-3E71-CC4C-A27A-CD4D73694C1B}"/>
                </a:ext>
              </a:extLst>
            </p:cNvPr>
            <p:cNvSpPr/>
            <p:nvPr userDrawn="1"/>
          </p:nvSpPr>
          <p:spPr>
            <a:xfrm>
              <a:off x="8242921"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7" name="Rechthoek 86">
              <a:extLst>
                <a:ext uri="{FF2B5EF4-FFF2-40B4-BE49-F238E27FC236}">
                  <a16:creationId xmlns:a16="http://schemas.microsoft.com/office/drawing/2014/main" id="{BB9F3F59-D62D-DC41-847E-0E14AAA27219}"/>
                </a:ext>
              </a:extLst>
            </p:cNvPr>
            <p:cNvSpPr/>
            <p:nvPr userDrawn="1"/>
          </p:nvSpPr>
          <p:spPr>
            <a:xfrm>
              <a:off x="752045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8" name="Rechthoek 87">
              <a:extLst>
                <a:ext uri="{FF2B5EF4-FFF2-40B4-BE49-F238E27FC236}">
                  <a16:creationId xmlns:a16="http://schemas.microsoft.com/office/drawing/2014/main" id="{12783E87-3F54-C64F-AF36-4A2C68FEE93F}"/>
                </a:ext>
              </a:extLst>
            </p:cNvPr>
            <p:cNvSpPr/>
            <p:nvPr userDrawn="1"/>
          </p:nvSpPr>
          <p:spPr>
            <a:xfrm>
              <a:off x="7163284"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89" name="Rechthoek 88">
              <a:extLst>
                <a:ext uri="{FF2B5EF4-FFF2-40B4-BE49-F238E27FC236}">
                  <a16:creationId xmlns:a16="http://schemas.microsoft.com/office/drawing/2014/main" id="{ED4B4EB4-0C4E-7641-B877-96DE17754862}"/>
                </a:ext>
              </a:extLst>
            </p:cNvPr>
            <p:cNvSpPr/>
            <p:nvPr userDrawn="1"/>
          </p:nvSpPr>
          <p:spPr>
            <a:xfrm>
              <a:off x="9684933"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0" name="Rechthoek 89">
              <a:extLst>
                <a:ext uri="{FF2B5EF4-FFF2-40B4-BE49-F238E27FC236}">
                  <a16:creationId xmlns:a16="http://schemas.microsoft.com/office/drawing/2014/main" id="{EDFDE497-8166-A04D-BEE1-86357DDA4B73}"/>
                </a:ext>
              </a:extLst>
            </p:cNvPr>
            <p:cNvSpPr/>
            <p:nvPr userDrawn="1"/>
          </p:nvSpPr>
          <p:spPr>
            <a:xfrm>
              <a:off x="10048025"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1" name="Rechthoek 90">
              <a:extLst>
                <a:ext uri="{FF2B5EF4-FFF2-40B4-BE49-F238E27FC236}">
                  <a16:creationId xmlns:a16="http://schemas.microsoft.com/office/drawing/2014/main" id="{DD9CE7CC-9025-3B4C-B6B4-A0370628439F}"/>
                </a:ext>
              </a:extLst>
            </p:cNvPr>
            <p:cNvSpPr/>
            <p:nvPr userDrawn="1"/>
          </p:nvSpPr>
          <p:spPr>
            <a:xfrm>
              <a:off x="104079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2" name="Rechthoek 91">
              <a:extLst>
                <a:ext uri="{FF2B5EF4-FFF2-40B4-BE49-F238E27FC236}">
                  <a16:creationId xmlns:a16="http://schemas.microsoft.com/office/drawing/2014/main" id="{20DFEA39-B3EE-E64F-B8F5-A7A8D8401FB3}"/>
                </a:ext>
              </a:extLst>
            </p:cNvPr>
            <p:cNvSpPr/>
            <p:nvPr userDrawn="1"/>
          </p:nvSpPr>
          <p:spPr>
            <a:xfrm>
              <a:off x="10769432"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3" name="Rechthoek 92">
              <a:extLst>
                <a:ext uri="{FF2B5EF4-FFF2-40B4-BE49-F238E27FC236}">
                  <a16:creationId xmlns:a16="http://schemas.microsoft.com/office/drawing/2014/main" id="{FE5804BC-0BB4-5A4D-97EE-8FF4CF75251C}"/>
                </a:ext>
              </a:extLst>
            </p:cNvPr>
            <p:cNvSpPr/>
            <p:nvPr userDrawn="1"/>
          </p:nvSpPr>
          <p:spPr>
            <a:xfrm>
              <a:off x="11129340"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4" name="Rechthoek 93">
              <a:extLst>
                <a:ext uri="{FF2B5EF4-FFF2-40B4-BE49-F238E27FC236}">
                  <a16:creationId xmlns:a16="http://schemas.microsoft.com/office/drawing/2014/main" id="{54C802C4-7D49-924E-B9C7-9BA936409D44}"/>
                </a:ext>
              </a:extLst>
            </p:cNvPr>
            <p:cNvSpPr/>
            <p:nvPr userDrawn="1"/>
          </p:nvSpPr>
          <p:spPr>
            <a:xfrm>
              <a:off x="114892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5" name="Rechthoek 94">
              <a:extLst>
                <a:ext uri="{FF2B5EF4-FFF2-40B4-BE49-F238E27FC236}">
                  <a16:creationId xmlns:a16="http://schemas.microsoft.com/office/drawing/2014/main" id="{8AD57B08-85DD-F54A-AF03-D2959D4D09D5}"/>
                </a:ext>
              </a:extLst>
            </p:cNvPr>
            <p:cNvSpPr/>
            <p:nvPr userDrawn="1"/>
          </p:nvSpPr>
          <p:spPr>
            <a:xfrm>
              <a:off x="11850747" y="81995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6" name="Rechthoek 95">
              <a:extLst>
                <a:ext uri="{FF2B5EF4-FFF2-40B4-BE49-F238E27FC236}">
                  <a16:creationId xmlns:a16="http://schemas.microsoft.com/office/drawing/2014/main" id="{603D261E-0CA4-6940-B826-ADA38969AB84}"/>
                </a:ext>
              </a:extLst>
            </p:cNvPr>
            <p:cNvSpPr/>
            <p:nvPr userDrawn="1"/>
          </p:nvSpPr>
          <p:spPr>
            <a:xfrm>
              <a:off x="8965386"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7" name="Rechthoek 96">
              <a:extLst>
                <a:ext uri="{FF2B5EF4-FFF2-40B4-BE49-F238E27FC236}">
                  <a16:creationId xmlns:a16="http://schemas.microsoft.com/office/drawing/2014/main" id="{D3566BFA-ABB5-CB42-A675-016C19699B28}"/>
                </a:ext>
              </a:extLst>
            </p:cNvPr>
            <p:cNvSpPr/>
            <p:nvPr userDrawn="1"/>
          </p:nvSpPr>
          <p:spPr>
            <a:xfrm>
              <a:off x="9325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8" name="Rechthoek 97">
              <a:extLst>
                <a:ext uri="{FF2B5EF4-FFF2-40B4-BE49-F238E27FC236}">
                  <a16:creationId xmlns:a16="http://schemas.microsoft.com/office/drawing/2014/main" id="{6A46C681-2FFA-7F47-9509-6B109917CA74}"/>
                </a:ext>
              </a:extLst>
            </p:cNvPr>
            <p:cNvSpPr/>
            <p:nvPr userDrawn="1"/>
          </p:nvSpPr>
          <p:spPr>
            <a:xfrm>
              <a:off x="860415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99" name="Rechthoek 98">
              <a:extLst>
                <a:ext uri="{FF2B5EF4-FFF2-40B4-BE49-F238E27FC236}">
                  <a16:creationId xmlns:a16="http://schemas.microsoft.com/office/drawing/2014/main" id="{CE01AD20-EAD5-244E-9FB4-3E964131472F}"/>
                </a:ext>
              </a:extLst>
            </p:cNvPr>
            <p:cNvSpPr/>
            <p:nvPr userDrawn="1"/>
          </p:nvSpPr>
          <p:spPr>
            <a:xfrm>
              <a:off x="7881689"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0" name="Rechthoek 99">
              <a:extLst>
                <a:ext uri="{FF2B5EF4-FFF2-40B4-BE49-F238E27FC236}">
                  <a16:creationId xmlns:a16="http://schemas.microsoft.com/office/drawing/2014/main" id="{72416B84-D4E9-EC47-9DAC-90AFD3D8B7A1}"/>
                </a:ext>
              </a:extLst>
            </p:cNvPr>
            <p:cNvSpPr/>
            <p:nvPr userDrawn="1"/>
          </p:nvSpPr>
          <p:spPr>
            <a:xfrm>
              <a:off x="8242921"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1" name="Rechthoek 100">
              <a:extLst>
                <a:ext uri="{FF2B5EF4-FFF2-40B4-BE49-F238E27FC236}">
                  <a16:creationId xmlns:a16="http://schemas.microsoft.com/office/drawing/2014/main" id="{7BF2F730-1518-E544-BA6F-3ED3B171C113}"/>
                </a:ext>
              </a:extLst>
            </p:cNvPr>
            <p:cNvSpPr/>
            <p:nvPr userDrawn="1"/>
          </p:nvSpPr>
          <p:spPr>
            <a:xfrm>
              <a:off x="752045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2" name="Rechthoek 101">
              <a:extLst>
                <a:ext uri="{FF2B5EF4-FFF2-40B4-BE49-F238E27FC236}">
                  <a16:creationId xmlns:a16="http://schemas.microsoft.com/office/drawing/2014/main" id="{2D7A400B-C2A5-C34A-9BC3-2279286DA92A}"/>
                </a:ext>
              </a:extLst>
            </p:cNvPr>
            <p:cNvSpPr/>
            <p:nvPr userDrawn="1"/>
          </p:nvSpPr>
          <p:spPr>
            <a:xfrm>
              <a:off x="7163284"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3" name="Rechthoek 102">
              <a:extLst>
                <a:ext uri="{FF2B5EF4-FFF2-40B4-BE49-F238E27FC236}">
                  <a16:creationId xmlns:a16="http://schemas.microsoft.com/office/drawing/2014/main" id="{12F8B4C0-A36A-6646-8298-1CB15F5F12B5}"/>
                </a:ext>
              </a:extLst>
            </p:cNvPr>
            <p:cNvSpPr/>
            <p:nvPr userDrawn="1"/>
          </p:nvSpPr>
          <p:spPr>
            <a:xfrm>
              <a:off x="9684933"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4" name="Rechthoek 103">
              <a:extLst>
                <a:ext uri="{FF2B5EF4-FFF2-40B4-BE49-F238E27FC236}">
                  <a16:creationId xmlns:a16="http://schemas.microsoft.com/office/drawing/2014/main" id="{811174C9-839E-BE43-9709-8739DC809FA4}"/>
                </a:ext>
              </a:extLst>
            </p:cNvPr>
            <p:cNvSpPr/>
            <p:nvPr userDrawn="1"/>
          </p:nvSpPr>
          <p:spPr>
            <a:xfrm>
              <a:off x="10048025"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5" name="Rechthoek 104">
              <a:extLst>
                <a:ext uri="{FF2B5EF4-FFF2-40B4-BE49-F238E27FC236}">
                  <a16:creationId xmlns:a16="http://schemas.microsoft.com/office/drawing/2014/main" id="{A71C28B0-AFC9-2E4D-B4C6-A9898B7FB23B}"/>
                </a:ext>
              </a:extLst>
            </p:cNvPr>
            <p:cNvSpPr/>
            <p:nvPr userDrawn="1"/>
          </p:nvSpPr>
          <p:spPr>
            <a:xfrm>
              <a:off x="104079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6" name="Rechthoek 105">
              <a:extLst>
                <a:ext uri="{FF2B5EF4-FFF2-40B4-BE49-F238E27FC236}">
                  <a16:creationId xmlns:a16="http://schemas.microsoft.com/office/drawing/2014/main" id="{59F783A9-873B-B944-8DC9-7BFA18B99C40}"/>
                </a:ext>
              </a:extLst>
            </p:cNvPr>
            <p:cNvSpPr/>
            <p:nvPr userDrawn="1"/>
          </p:nvSpPr>
          <p:spPr>
            <a:xfrm>
              <a:off x="10769432"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7" name="Rechthoek 106">
              <a:extLst>
                <a:ext uri="{FF2B5EF4-FFF2-40B4-BE49-F238E27FC236}">
                  <a16:creationId xmlns:a16="http://schemas.microsoft.com/office/drawing/2014/main" id="{79FC56FA-DAEC-BA46-8DA5-D155B6BFCFCA}"/>
                </a:ext>
              </a:extLst>
            </p:cNvPr>
            <p:cNvSpPr/>
            <p:nvPr userDrawn="1"/>
          </p:nvSpPr>
          <p:spPr>
            <a:xfrm>
              <a:off x="11129340"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8" name="Rechthoek 107">
              <a:extLst>
                <a:ext uri="{FF2B5EF4-FFF2-40B4-BE49-F238E27FC236}">
                  <a16:creationId xmlns:a16="http://schemas.microsoft.com/office/drawing/2014/main" id="{D9878764-2E23-E646-9713-0E464E1ADCCC}"/>
                </a:ext>
              </a:extLst>
            </p:cNvPr>
            <p:cNvSpPr/>
            <p:nvPr userDrawn="1"/>
          </p:nvSpPr>
          <p:spPr>
            <a:xfrm>
              <a:off x="114892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09" name="Rechthoek 108">
              <a:extLst>
                <a:ext uri="{FF2B5EF4-FFF2-40B4-BE49-F238E27FC236}">
                  <a16:creationId xmlns:a16="http://schemas.microsoft.com/office/drawing/2014/main" id="{81DF3E2F-4F6A-A145-B9E2-1C9E8CF1FE19}"/>
                </a:ext>
              </a:extLst>
            </p:cNvPr>
            <p:cNvSpPr/>
            <p:nvPr userDrawn="1"/>
          </p:nvSpPr>
          <p:spPr>
            <a:xfrm>
              <a:off x="11850747" y="45650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0" name="Rechthoek 109">
              <a:extLst>
                <a:ext uri="{FF2B5EF4-FFF2-40B4-BE49-F238E27FC236}">
                  <a16:creationId xmlns:a16="http://schemas.microsoft.com/office/drawing/2014/main" id="{204952F0-E1F4-134F-A479-5A1EBED97557}"/>
                </a:ext>
              </a:extLst>
            </p:cNvPr>
            <p:cNvSpPr/>
            <p:nvPr userDrawn="1"/>
          </p:nvSpPr>
          <p:spPr>
            <a:xfrm>
              <a:off x="8965386"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1" name="Rechthoek 110">
              <a:extLst>
                <a:ext uri="{FF2B5EF4-FFF2-40B4-BE49-F238E27FC236}">
                  <a16:creationId xmlns:a16="http://schemas.microsoft.com/office/drawing/2014/main" id="{D8BB9E83-4A91-7846-BEFA-476A8AE72C74}"/>
                </a:ext>
              </a:extLst>
            </p:cNvPr>
            <p:cNvSpPr/>
            <p:nvPr userDrawn="1"/>
          </p:nvSpPr>
          <p:spPr>
            <a:xfrm>
              <a:off x="9325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2" name="Rechthoek 111">
              <a:extLst>
                <a:ext uri="{FF2B5EF4-FFF2-40B4-BE49-F238E27FC236}">
                  <a16:creationId xmlns:a16="http://schemas.microsoft.com/office/drawing/2014/main" id="{5F8B08DB-F14E-3048-9E94-9DFF22887BFC}"/>
                </a:ext>
              </a:extLst>
            </p:cNvPr>
            <p:cNvSpPr/>
            <p:nvPr userDrawn="1"/>
          </p:nvSpPr>
          <p:spPr>
            <a:xfrm>
              <a:off x="860415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3" name="Rechthoek 112">
              <a:extLst>
                <a:ext uri="{FF2B5EF4-FFF2-40B4-BE49-F238E27FC236}">
                  <a16:creationId xmlns:a16="http://schemas.microsoft.com/office/drawing/2014/main" id="{0881A577-845D-124F-9D4B-B93D9E88BB8F}"/>
                </a:ext>
              </a:extLst>
            </p:cNvPr>
            <p:cNvSpPr/>
            <p:nvPr userDrawn="1"/>
          </p:nvSpPr>
          <p:spPr>
            <a:xfrm>
              <a:off x="7881689"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4" name="Rechthoek 113">
              <a:extLst>
                <a:ext uri="{FF2B5EF4-FFF2-40B4-BE49-F238E27FC236}">
                  <a16:creationId xmlns:a16="http://schemas.microsoft.com/office/drawing/2014/main" id="{9DBDB731-13C9-ED4C-AF1E-2602566EC156}"/>
                </a:ext>
              </a:extLst>
            </p:cNvPr>
            <p:cNvSpPr/>
            <p:nvPr userDrawn="1"/>
          </p:nvSpPr>
          <p:spPr>
            <a:xfrm>
              <a:off x="8242921"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5" name="Rechthoek 114">
              <a:extLst>
                <a:ext uri="{FF2B5EF4-FFF2-40B4-BE49-F238E27FC236}">
                  <a16:creationId xmlns:a16="http://schemas.microsoft.com/office/drawing/2014/main" id="{DE386F2E-8A42-5541-9342-576376B2F440}"/>
                </a:ext>
              </a:extLst>
            </p:cNvPr>
            <p:cNvSpPr/>
            <p:nvPr userDrawn="1"/>
          </p:nvSpPr>
          <p:spPr>
            <a:xfrm>
              <a:off x="752045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6" name="Rechthoek 115">
              <a:extLst>
                <a:ext uri="{FF2B5EF4-FFF2-40B4-BE49-F238E27FC236}">
                  <a16:creationId xmlns:a16="http://schemas.microsoft.com/office/drawing/2014/main" id="{D81E282B-0C98-4344-A639-BCE6C2AA1D4C}"/>
                </a:ext>
              </a:extLst>
            </p:cNvPr>
            <p:cNvSpPr/>
            <p:nvPr userDrawn="1"/>
          </p:nvSpPr>
          <p:spPr>
            <a:xfrm>
              <a:off x="680205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7" name="Rechthoek 116">
              <a:extLst>
                <a:ext uri="{FF2B5EF4-FFF2-40B4-BE49-F238E27FC236}">
                  <a16:creationId xmlns:a16="http://schemas.microsoft.com/office/drawing/2014/main" id="{DCBF5B49-9F84-A446-BE26-C5DC410A8605}"/>
                </a:ext>
              </a:extLst>
            </p:cNvPr>
            <p:cNvSpPr/>
            <p:nvPr userDrawn="1"/>
          </p:nvSpPr>
          <p:spPr>
            <a:xfrm>
              <a:off x="7163284"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8" name="Rechthoek 117">
              <a:extLst>
                <a:ext uri="{FF2B5EF4-FFF2-40B4-BE49-F238E27FC236}">
                  <a16:creationId xmlns:a16="http://schemas.microsoft.com/office/drawing/2014/main" id="{3A38DB5C-3B04-7B4E-881C-DBE9A7514D86}"/>
                </a:ext>
              </a:extLst>
            </p:cNvPr>
            <p:cNvSpPr/>
            <p:nvPr userDrawn="1"/>
          </p:nvSpPr>
          <p:spPr>
            <a:xfrm>
              <a:off x="644082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19" name="Rechthoek 118">
              <a:extLst>
                <a:ext uri="{FF2B5EF4-FFF2-40B4-BE49-F238E27FC236}">
                  <a16:creationId xmlns:a16="http://schemas.microsoft.com/office/drawing/2014/main" id="{47619A73-A93A-4D4B-9152-6DAD5347B744}"/>
                </a:ext>
              </a:extLst>
            </p:cNvPr>
            <p:cNvSpPr/>
            <p:nvPr userDrawn="1"/>
          </p:nvSpPr>
          <p:spPr>
            <a:xfrm>
              <a:off x="60836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0" name="Rechthoek 119">
              <a:extLst>
                <a:ext uri="{FF2B5EF4-FFF2-40B4-BE49-F238E27FC236}">
                  <a16:creationId xmlns:a16="http://schemas.microsoft.com/office/drawing/2014/main" id="{06E77A45-CC03-034A-B0EF-FF1E65BEDFB2}"/>
                </a:ext>
              </a:extLst>
            </p:cNvPr>
            <p:cNvSpPr/>
            <p:nvPr userDrawn="1"/>
          </p:nvSpPr>
          <p:spPr>
            <a:xfrm>
              <a:off x="9684933"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1" name="Rechthoek 120">
              <a:extLst>
                <a:ext uri="{FF2B5EF4-FFF2-40B4-BE49-F238E27FC236}">
                  <a16:creationId xmlns:a16="http://schemas.microsoft.com/office/drawing/2014/main" id="{7B40D71F-2F76-E248-8729-F65150474167}"/>
                </a:ext>
              </a:extLst>
            </p:cNvPr>
            <p:cNvSpPr/>
            <p:nvPr userDrawn="1"/>
          </p:nvSpPr>
          <p:spPr>
            <a:xfrm>
              <a:off x="10048025"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2" name="Rechthoek 121">
              <a:extLst>
                <a:ext uri="{FF2B5EF4-FFF2-40B4-BE49-F238E27FC236}">
                  <a16:creationId xmlns:a16="http://schemas.microsoft.com/office/drawing/2014/main" id="{E6441020-C482-844D-9C02-CD69B3C5B168}"/>
                </a:ext>
              </a:extLst>
            </p:cNvPr>
            <p:cNvSpPr/>
            <p:nvPr userDrawn="1"/>
          </p:nvSpPr>
          <p:spPr>
            <a:xfrm>
              <a:off x="104079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3" name="Rechthoek 122">
              <a:extLst>
                <a:ext uri="{FF2B5EF4-FFF2-40B4-BE49-F238E27FC236}">
                  <a16:creationId xmlns:a16="http://schemas.microsoft.com/office/drawing/2014/main" id="{D72AD4BD-048E-4B4B-BC87-48255EB6EE25}"/>
                </a:ext>
              </a:extLst>
            </p:cNvPr>
            <p:cNvSpPr/>
            <p:nvPr userDrawn="1"/>
          </p:nvSpPr>
          <p:spPr>
            <a:xfrm>
              <a:off x="10769432"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4" name="Rechthoek 123">
              <a:extLst>
                <a:ext uri="{FF2B5EF4-FFF2-40B4-BE49-F238E27FC236}">
                  <a16:creationId xmlns:a16="http://schemas.microsoft.com/office/drawing/2014/main" id="{DDE0839B-508E-9445-8A44-9F6489377919}"/>
                </a:ext>
              </a:extLst>
            </p:cNvPr>
            <p:cNvSpPr/>
            <p:nvPr userDrawn="1"/>
          </p:nvSpPr>
          <p:spPr>
            <a:xfrm>
              <a:off x="11129340"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5" name="Rechthoek 124">
              <a:extLst>
                <a:ext uri="{FF2B5EF4-FFF2-40B4-BE49-F238E27FC236}">
                  <a16:creationId xmlns:a16="http://schemas.microsoft.com/office/drawing/2014/main" id="{F9BC5FD0-87DE-FE4E-86EA-87399CC5F910}"/>
                </a:ext>
              </a:extLst>
            </p:cNvPr>
            <p:cNvSpPr/>
            <p:nvPr userDrawn="1"/>
          </p:nvSpPr>
          <p:spPr>
            <a:xfrm>
              <a:off x="114892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6" name="Rechthoek 125">
              <a:extLst>
                <a:ext uri="{FF2B5EF4-FFF2-40B4-BE49-F238E27FC236}">
                  <a16:creationId xmlns:a16="http://schemas.microsoft.com/office/drawing/2014/main" id="{64B37F64-86AA-E241-903E-2C9D1C3AE3CD}"/>
                </a:ext>
              </a:extLst>
            </p:cNvPr>
            <p:cNvSpPr/>
            <p:nvPr userDrawn="1"/>
          </p:nvSpPr>
          <p:spPr>
            <a:xfrm>
              <a:off x="11850747" y="96343"/>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7" name="Rechthoek 126">
              <a:extLst>
                <a:ext uri="{FF2B5EF4-FFF2-40B4-BE49-F238E27FC236}">
                  <a16:creationId xmlns:a16="http://schemas.microsoft.com/office/drawing/2014/main" id="{D6F9C76D-913A-4F4D-BB1C-46334D7BC3C3}"/>
                </a:ext>
              </a:extLst>
            </p:cNvPr>
            <p:cNvSpPr/>
            <p:nvPr userDrawn="1"/>
          </p:nvSpPr>
          <p:spPr>
            <a:xfrm>
              <a:off x="8965386"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8" name="Rechthoek 127">
              <a:extLst>
                <a:ext uri="{FF2B5EF4-FFF2-40B4-BE49-F238E27FC236}">
                  <a16:creationId xmlns:a16="http://schemas.microsoft.com/office/drawing/2014/main" id="{423D77CD-4F96-AC4A-A8C1-D7F2B54ABBF8}"/>
                </a:ext>
              </a:extLst>
            </p:cNvPr>
            <p:cNvSpPr/>
            <p:nvPr userDrawn="1"/>
          </p:nvSpPr>
          <p:spPr>
            <a:xfrm>
              <a:off x="9325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29" name="Rechthoek 128">
              <a:extLst>
                <a:ext uri="{FF2B5EF4-FFF2-40B4-BE49-F238E27FC236}">
                  <a16:creationId xmlns:a16="http://schemas.microsoft.com/office/drawing/2014/main" id="{96CC7068-6254-C54A-BEB5-51C2A310CA50}"/>
                </a:ext>
              </a:extLst>
            </p:cNvPr>
            <p:cNvSpPr/>
            <p:nvPr userDrawn="1"/>
          </p:nvSpPr>
          <p:spPr>
            <a:xfrm>
              <a:off x="860415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0" name="Rechthoek 129">
              <a:extLst>
                <a:ext uri="{FF2B5EF4-FFF2-40B4-BE49-F238E27FC236}">
                  <a16:creationId xmlns:a16="http://schemas.microsoft.com/office/drawing/2014/main" id="{32C1DC85-D66B-5D41-AFB5-F18753916B11}"/>
                </a:ext>
              </a:extLst>
            </p:cNvPr>
            <p:cNvSpPr/>
            <p:nvPr userDrawn="1"/>
          </p:nvSpPr>
          <p:spPr>
            <a:xfrm>
              <a:off x="7881689"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1" name="Rechthoek 130">
              <a:extLst>
                <a:ext uri="{FF2B5EF4-FFF2-40B4-BE49-F238E27FC236}">
                  <a16:creationId xmlns:a16="http://schemas.microsoft.com/office/drawing/2014/main" id="{1B4F8D9A-4D4D-EC4C-9413-45DF214A0474}"/>
                </a:ext>
              </a:extLst>
            </p:cNvPr>
            <p:cNvSpPr/>
            <p:nvPr userDrawn="1"/>
          </p:nvSpPr>
          <p:spPr>
            <a:xfrm>
              <a:off x="8242921"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2" name="Rechthoek 131">
              <a:extLst>
                <a:ext uri="{FF2B5EF4-FFF2-40B4-BE49-F238E27FC236}">
                  <a16:creationId xmlns:a16="http://schemas.microsoft.com/office/drawing/2014/main" id="{4093579C-19A2-4E4D-A844-6277E22A9306}"/>
                </a:ext>
              </a:extLst>
            </p:cNvPr>
            <p:cNvSpPr/>
            <p:nvPr userDrawn="1"/>
          </p:nvSpPr>
          <p:spPr>
            <a:xfrm>
              <a:off x="752045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3" name="Rechthoek 132">
              <a:extLst>
                <a:ext uri="{FF2B5EF4-FFF2-40B4-BE49-F238E27FC236}">
                  <a16:creationId xmlns:a16="http://schemas.microsoft.com/office/drawing/2014/main" id="{97697038-67E8-6C48-AC78-8199E64F0973}"/>
                </a:ext>
              </a:extLst>
            </p:cNvPr>
            <p:cNvSpPr/>
            <p:nvPr userDrawn="1"/>
          </p:nvSpPr>
          <p:spPr>
            <a:xfrm>
              <a:off x="7163284"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4" name="Rechthoek 133">
              <a:extLst>
                <a:ext uri="{FF2B5EF4-FFF2-40B4-BE49-F238E27FC236}">
                  <a16:creationId xmlns:a16="http://schemas.microsoft.com/office/drawing/2014/main" id="{4E31C8D5-CD0A-A341-8CB5-FFAA2AC3496E}"/>
                </a:ext>
              </a:extLst>
            </p:cNvPr>
            <p:cNvSpPr/>
            <p:nvPr userDrawn="1"/>
          </p:nvSpPr>
          <p:spPr>
            <a:xfrm>
              <a:off x="9684933"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5" name="Rechthoek 134">
              <a:extLst>
                <a:ext uri="{FF2B5EF4-FFF2-40B4-BE49-F238E27FC236}">
                  <a16:creationId xmlns:a16="http://schemas.microsoft.com/office/drawing/2014/main" id="{9DBFF5BD-0B8A-8F46-BE32-EAC13F292926}"/>
                </a:ext>
              </a:extLst>
            </p:cNvPr>
            <p:cNvSpPr/>
            <p:nvPr userDrawn="1"/>
          </p:nvSpPr>
          <p:spPr>
            <a:xfrm>
              <a:off x="10048025"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6" name="Rechthoek 135">
              <a:extLst>
                <a:ext uri="{FF2B5EF4-FFF2-40B4-BE49-F238E27FC236}">
                  <a16:creationId xmlns:a16="http://schemas.microsoft.com/office/drawing/2014/main" id="{7FDAB8BF-00BA-E247-AD24-02A69165F7A4}"/>
                </a:ext>
              </a:extLst>
            </p:cNvPr>
            <p:cNvSpPr/>
            <p:nvPr userDrawn="1"/>
          </p:nvSpPr>
          <p:spPr>
            <a:xfrm>
              <a:off x="104079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7" name="Rechthoek 136">
              <a:extLst>
                <a:ext uri="{FF2B5EF4-FFF2-40B4-BE49-F238E27FC236}">
                  <a16:creationId xmlns:a16="http://schemas.microsoft.com/office/drawing/2014/main" id="{E24D2D81-467E-3C40-8336-19EB7407F0F4}"/>
                </a:ext>
              </a:extLst>
            </p:cNvPr>
            <p:cNvSpPr/>
            <p:nvPr userDrawn="1"/>
          </p:nvSpPr>
          <p:spPr>
            <a:xfrm>
              <a:off x="10769432"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8" name="Rechthoek 137">
              <a:extLst>
                <a:ext uri="{FF2B5EF4-FFF2-40B4-BE49-F238E27FC236}">
                  <a16:creationId xmlns:a16="http://schemas.microsoft.com/office/drawing/2014/main" id="{88F658E2-F364-AB4C-897E-6E8688BF6171}"/>
                </a:ext>
              </a:extLst>
            </p:cNvPr>
            <p:cNvSpPr/>
            <p:nvPr userDrawn="1"/>
          </p:nvSpPr>
          <p:spPr>
            <a:xfrm>
              <a:off x="11129340"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39" name="Rechthoek 138">
              <a:extLst>
                <a:ext uri="{FF2B5EF4-FFF2-40B4-BE49-F238E27FC236}">
                  <a16:creationId xmlns:a16="http://schemas.microsoft.com/office/drawing/2014/main" id="{7917C825-4BA2-D047-A360-6103ED076A1B}"/>
                </a:ext>
              </a:extLst>
            </p:cNvPr>
            <p:cNvSpPr/>
            <p:nvPr userDrawn="1"/>
          </p:nvSpPr>
          <p:spPr>
            <a:xfrm>
              <a:off x="114892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0" name="Rechthoek 139">
              <a:extLst>
                <a:ext uri="{FF2B5EF4-FFF2-40B4-BE49-F238E27FC236}">
                  <a16:creationId xmlns:a16="http://schemas.microsoft.com/office/drawing/2014/main" id="{1B5BF9B8-8992-834E-8A1B-88D911FA0C4E}"/>
                </a:ext>
              </a:extLst>
            </p:cNvPr>
            <p:cNvSpPr/>
            <p:nvPr userDrawn="1"/>
          </p:nvSpPr>
          <p:spPr>
            <a:xfrm>
              <a:off x="11850747" y="1901367"/>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1" name="Rechthoek 140">
              <a:extLst>
                <a:ext uri="{FF2B5EF4-FFF2-40B4-BE49-F238E27FC236}">
                  <a16:creationId xmlns:a16="http://schemas.microsoft.com/office/drawing/2014/main" id="{E811603B-4BAA-A245-9D33-2A3F0E035ACF}"/>
                </a:ext>
              </a:extLst>
            </p:cNvPr>
            <p:cNvSpPr/>
            <p:nvPr userDrawn="1"/>
          </p:nvSpPr>
          <p:spPr>
            <a:xfrm>
              <a:off x="8965386"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2" name="Rechthoek 141">
              <a:extLst>
                <a:ext uri="{FF2B5EF4-FFF2-40B4-BE49-F238E27FC236}">
                  <a16:creationId xmlns:a16="http://schemas.microsoft.com/office/drawing/2014/main" id="{A9C56408-DAAE-F14E-A958-914FC69E03D2}"/>
                </a:ext>
              </a:extLst>
            </p:cNvPr>
            <p:cNvSpPr/>
            <p:nvPr userDrawn="1"/>
          </p:nvSpPr>
          <p:spPr>
            <a:xfrm>
              <a:off x="9325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3" name="Rechthoek 142">
              <a:extLst>
                <a:ext uri="{FF2B5EF4-FFF2-40B4-BE49-F238E27FC236}">
                  <a16:creationId xmlns:a16="http://schemas.microsoft.com/office/drawing/2014/main" id="{3BB9DE46-6A30-7643-B62A-90D2B6661501}"/>
                </a:ext>
              </a:extLst>
            </p:cNvPr>
            <p:cNvSpPr/>
            <p:nvPr userDrawn="1"/>
          </p:nvSpPr>
          <p:spPr>
            <a:xfrm>
              <a:off x="860415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4" name="Rechthoek 143">
              <a:extLst>
                <a:ext uri="{FF2B5EF4-FFF2-40B4-BE49-F238E27FC236}">
                  <a16:creationId xmlns:a16="http://schemas.microsoft.com/office/drawing/2014/main" id="{BD1023B3-FA66-5A4B-9DC5-C70D27FB8073}"/>
                </a:ext>
              </a:extLst>
            </p:cNvPr>
            <p:cNvSpPr/>
            <p:nvPr userDrawn="1"/>
          </p:nvSpPr>
          <p:spPr>
            <a:xfrm>
              <a:off x="7881689"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5" name="Rechthoek 144">
              <a:extLst>
                <a:ext uri="{FF2B5EF4-FFF2-40B4-BE49-F238E27FC236}">
                  <a16:creationId xmlns:a16="http://schemas.microsoft.com/office/drawing/2014/main" id="{D5DD5257-A2F7-4F4D-AF92-7C22C2888562}"/>
                </a:ext>
              </a:extLst>
            </p:cNvPr>
            <p:cNvSpPr/>
            <p:nvPr userDrawn="1"/>
          </p:nvSpPr>
          <p:spPr>
            <a:xfrm>
              <a:off x="8242921"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6" name="Rechthoek 145">
              <a:extLst>
                <a:ext uri="{FF2B5EF4-FFF2-40B4-BE49-F238E27FC236}">
                  <a16:creationId xmlns:a16="http://schemas.microsoft.com/office/drawing/2014/main" id="{1E37FED7-16B9-6342-BFAB-FB9736D33C38}"/>
                </a:ext>
              </a:extLst>
            </p:cNvPr>
            <p:cNvSpPr/>
            <p:nvPr userDrawn="1"/>
          </p:nvSpPr>
          <p:spPr>
            <a:xfrm>
              <a:off x="752045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7" name="Rechthoek 146">
              <a:extLst>
                <a:ext uri="{FF2B5EF4-FFF2-40B4-BE49-F238E27FC236}">
                  <a16:creationId xmlns:a16="http://schemas.microsoft.com/office/drawing/2014/main" id="{7B6A5640-2096-E24F-903D-F5A702A35856}"/>
                </a:ext>
              </a:extLst>
            </p:cNvPr>
            <p:cNvSpPr/>
            <p:nvPr userDrawn="1"/>
          </p:nvSpPr>
          <p:spPr>
            <a:xfrm>
              <a:off x="7163284"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8" name="Rechthoek 147">
              <a:extLst>
                <a:ext uri="{FF2B5EF4-FFF2-40B4-BE49-F238E27FC236}">
                  <a16:creationId xmlns:a16="http://schemas.microsoft.com/office/drawing/2014/main" id="{4589485F-8807-4F43-AA6E-6F4798DC7EE1}"/>
                </a:ext>
              </a:extLst>
            </p:cNvPr>
            <p:cNvSpPr/>
            <p:nvPr userDrawn="1"/>
          </p:nvSpPr>
          <p:spPr>
            <a:xfrm>
              <a:off x="9684933"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49" name="Rechthoek 148">
              <a:extLst>
                <a:ext uri="{FF2B5EF4-FFF2-40B4-BE49-F238E27FC236}">
                  <a16:creationId xmlns:a16="http://schemas.microsoft.com/office/drawing/2014/main" id="{9EF48A83-6F18-C041-ABF1-81DB430C9503}"/>
                </a:ext>
              </a:extLst>
            </p:cNvPr>
            <p:cNvSpPr/>
            <p:nvPr userDrawn="1"/>
          </p:nvSpPr>
          <p:spPr>
            <a:xfrm>
              <a:off x="10048025"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0" name="Rechthoek 149">
              <a:extLst>
                <a:ext uri="{FF2B5EF4-FFF2-40B4-BE49-F238E27FC236}">
                  <a16:creationId xmlns:a16="http://schemas.microsoft.com/office/drawing/2014/main" id="{61B8F06D-B26D-DF4A-8B61-A2D5E04796D0}"/>
                </a:ext>
              </a:extLst>
            </p:cNvPr>
            <p:cNvSpPr/>
            <p:nvPr userDrawn="1"/>
          </p:nvSpPr>
          <p:spPr>
            <a:xfrm>
              <a:off x="104079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1" name="Rechthoek 150">
              <a:extLst>
                <a:ext uri="{FF2B5EF4-FFF2-40B4-BE49-F238E27FC236}">
                  <a16:creationId xmlns:a16="http://schemas.microsoft.com/office/drawing/2014/main" id="{C8894CC5-6D01-1A4C-AF84-F79660038E80}"/>
                </a:ext>
              </a:extLst>
            </p:cNvPr>
            <p:cNvSpPr/>
            <p:nvPr userDrawn="1"/>
          </p:nvSpPr>
          <p:spPr>
            <a:xfrm>
              <a:off x="10769432"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2" name="Rechthoek 151">
              <a:extLst>
                <a:ext uri="{FF2B5EF4-FFF2-40B4-BE49-F238E27FC236}">
                  <a16:creationId xmlns:a16="http://schemas.microsoft.com/office/drawing/2014/main" id="{30FEBBD9-5D50-024E-969F-79DAD9AB8273}"/>
                </a:ext>
              </a:extLst>
            </p:cNvPr>
            <p:cNvSpPr/>
            <p:nvPr userDrawn="1"/>
          </p:nvSpPr>
          <p:spPr>
            <a:xfrm>
              <a:off x="11129340"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3" name="Rechthoek 152">
              <a:extLst>
                <a:ext uri="{FF2B5EF4-FFF2-40B4-BE49-F238E27FC236}">
                  <a16:creationId xmlns:a16="http://schemas.microsoft.com/office/drawing/2014/main" id="{A422D123-1485-EA43-A23F-9CB5FFF1C00D}"/>
                </a:ext>
              </a:extLst>
            </p:cNvPr>
            <p:cNvSpPr/>
            <p:nvPr userDrawn="1"/>
          </p:nvSpPr>
          <p:spPr>
            <a:xfrm>
              <a:off x="114892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4" name="Rechthoek 153">
              <a:extLst>
                <a:ext uri="{FF2B5EF4-FFF2-40B4-BE49-F238E27FC236}">
                  <a16:creationId xmlns:a16="http://schemas.microsoft.com/office/drawing/2014/main" id="{95EFBF2F-CEFC-DE44-AD24-2ECBC946E9A8}"/>
                </a:ext>
              </a:extLst>
            </p:cNvPr>
            <p:cNvSpPr/>
            <p:nvPr userDrawn="1"/>
          </p:nvSpPr>
          <p:spPr>
            <a:xfrm>
              <a:off x="11850747" y="153791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5" name="Rechthoek 154">
              <a:extLst>
                <a:ext uri="{FF2B5EF4-FFF2-40B4-BE49-F238E27FC236}">
                  <a16:creationId xmlns:a16="http://schemas.microsoft.com/office/drawing/2014/main" id="{63ADA443-1F1F-D642-873C-643553071E32}"/>
                </a:ext>
              </a:extLst>
            </p:cNvPr>
            <p:cNvSpPr/>
            <p:nvPr userDrawn="1"/>
          </p:nvSpPr>
          <p:spPr>
            <a:xfrm>
              <a:off x="8965386"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6" name="Rechthoek 155">
              <a:extLst>
                <a:ext uri="{FF2B5EF4-FFF2-40B4-BE49-F238E27FC236}">
                  <a16:creationId xmlns:a16="http://schemas.microsoft.com/office/drawing/2014/main" id="{50844D2A-5574-1B44-B746-CBFFD612E1D7}"/>
                </a:ext>
              </a:extLst>
            </p:cNvPr>
            <p:cNvSpPr/>
            <p:nvPr userDrawn="1"/>
          </p:nvSpPr>
          <p:spPr>
            <a:xfrm>
              <a:off x="9325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7" name="Rechthoek 156">
              <a:extLst>
                <a:ext uri="{FF2B5EF4-FFF2-40B4-BE49-F238E27FC236}">
                  <a16:creationId xmlns:a16="http://schemas.microsoft.com/office/drawing/2014/main" id="{5E82C546-46D8-824A-BC0D-5453AFC47E68}"/>
                </a:ext>
              </a:extLst>
            </p:cNvPr>
            <p:cNvSpPr/>
            <p:nvPr userDrawn="1"/>
          </p:nvSpPr>
          <p:spPr>
            <a:xfrm>
              <a:off x="860415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8" name="Rechthoek 157">
              <a:extLst>
                <a:ext uri="{FF2B5EF4-FFF2-40B4-BE49-F238E27FC236}">
                  <a16:creationId xmlns:a16="http://schemas.microsoft.com/office/drawing/2014/main" id="{01D009C4-601B-0046-A3A6-22C2A946F161}"/>
                </a:ext>
              </a:extLst>
            </p:cNvPr>
            <p:cNvSpPr/>
            <p:nvPr userDrawn="1"/>
          </p:nvSpPr>
          <p:spPr>
            <a:xfrm>
              <a:off x="7881689"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59" name="Rechthoek 158">
              <a:extLst>
                <a:ext uri="{FF2B5EF4-FFF2-40B4-BE49-F238E27FC236}">
                  <a16:creationId xmlns:a16="http://schemas.microsoft.com/office/drawing/2014/main" id="{1CC9017D-DE66-E541-8436-078774EF22F0}"/>
                </a:ext>
              </a:extLst>
            </p:cNvPr>
            <p:cNvSpPr/>
            <p:nvPr userDrawn="1"/>
          </p:nvSpPr>
          <p:spPr>
            <a:xfrm>
              <a:off x="8242921"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0" name="Rechthoek 159">
              <a:extLst>
                <a:ext uri="{FF2B5EF4-FFF2-40B4-BE49-F238E27FC236}">
                  <a16:creationId xmlns:a16="http://schemas.microsoft.com/office/drawing/2014/main" id="{1380D20D-95D9-0242-ADD4-1AA84D062918}"/>
                </a:ext>
              </a:extLst>
            </p:cNvPr>
            <p:cNvSpPr/>
            <p:nvPr userDrawn="1"/>
          </p:nvSpPr>
          <p:spPr>
            <a:xfrm>
              <a:off x="752045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1" name="Rechthoek 160">
              <a:extLst>
                <a:ext uri="{FF2B5EF4-FFF2-40B4-BE49-F238E27FC236}">
                  <a16:creationId xmlns:a16="http://schemas.microsoft.com/office/drawing/2014/main" id="{A0C09487-6302-DE43-BADD-64000F0AA10C}"/>
                </a:ext>
              </a:extLst>
            </p:cNvPr>
            <p:cNvSpPr/>
            <p:nvPr userDrawn="1"/>
          </p:nvSpPr>
          <p:spPr>
            <a:xfrm>
              <a:off x="7163284"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2" name="Rechthoek 161">
              <a:extLst>
                <a:ext uri="{FF2B5EF4-FFF2-40B4-BE49-F238E27FC236}">
                  <a16:creationId xmlns:a16="http://schemas.microsoft.com/office/drawing/2014/main" id="{56F81E4A-18DD-254C-A153-5D0D2CC91F51}"/>
                </a:ext>
              </a:extLst>
            </p:cNvPr>
            <p:cNvSpPr/>
            <p:nvPr userDrawn="1"/>
          </p:nvSpPr>
          <p:spPr>
            <a:xfrm>
              <a:off x="9684933"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3" name="Rechthoek 162">
              <a:extLst>
                <a:ext uri="{FF2B5EF4-FFF2-40B4-BE49-F238E27FC236}">
                  <a16:creationId xmlns:a16="http://schemas.microsoft.com/office/drawing/2014/main" id="{C9C7AF16-57FE-5C4A-AD31-DE29BD8304A6}"/>
                </a:ext>
              </a:extLst>
            </p:cNvPr>
            <p:cNvSpPr/>
            <p:nvPr userDrawn="1"/>
          </p:nvSpPr>
          <p:spPr>
            <a:xfrm>
              <a:off x="10048025"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4" name="Rechthoek 163">
              <a:extLst>
                <a:ext uri="{FF2B5EF4-FFF2-40B4-BE49-F238E27FC236}">
                  <a16:creationId xmlns:a16="http://schemas.microsoft.com/office/drawing/2014/main" id="{9E8577D5-3A8D-6148-B60B-6ED3FF28DEB1}"/>
                </a:ext>
              </a:extLst>
            </p:cNvPr>
            <p:cNvSpPr/>
            <p:nvPr userDrawn="1"/>
          </p:nvSpPr>
          <p:spPr>
            <a:xfrm>
              <a:off x="104079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5" name="Rechthoek 164">
              <a:extLst>
                <a:ext uri="{FF2B5EF4-FFF2-40B4-BE49-F238E27FC236}">
                  <a16:creationId xmlns:a16="http://schemas.microsoft.com/office/drawing/2014/main" id="{582C01C4-49AB-9A46-977C-522A75A74089}"/>
                </a:ext>
              </a:extLst>
            </p:cNvPr>
            <p:cNvSpPr/>
            <p:nvPr userDrawn="1"/>
          </p:nvSpPr>
          <p:spPr>
            <a:xfrm>
              <a:off x="10769432"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6" name="Rechthoek 165">
              <a:extLst>
                <a:ext uri="{FF2B5EF4-FFF2-40B4-BE49-F238E27FC236}">
                  <a16:creationId xmlns:a16="http://schemas.microsoft.com/office/drawing/2014/main" id="{15041BB9-52FF-BF4C-85B9-C2E897B8D790}"/>
                </a:ext>
              </a:extLst>
            </p:cNvPr>
            <p:cNvSpPr/>
            <p:nvPr userDrawn="1"/>
          </p:nvSpPr>
          <p:spPr>
            <a:xfrm>
              <a:off x="11129340"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7" name="Rechthoek 166">
              <a:extLst>
                <a:ext uri="{FF2B5EF4-FFF2-40B4-BE49-F238E27FC236}">
                  <a16:creationId xmlns:a16="http://schemas.microsoft.com/office/drawing/2014/main" id="{897DDBC0-13A6-5142-A18E-2CC145F533EA}"/>
                </a:ext>
              </a:extLst>
            </p:cNvPr>
            <p:cNvSpPr/>
            <p:nvPr userDrawn="1"/>
          </p:nvSpPr>
          <p:spPr>
            <a:xfrm>
              <a:off x="114892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8" name="Rechthoek 167">
              <a:extLst>
                <a:ext uri="{FF2B5EF4-FFF2-40B4-BE49-F238E27FC236}">
                  <a16:creationId xmlns:a16="http://schemas.microsoft.com/office/drawing/2014/main" id="{F6D9D06C-ED1A-0F40-B354-844F2EF16D42}"/>
                </a:ext>
              </a:extLst>
            </p:cNvPr>
            <p:cNvSpPr/>
            <p:nvPr userDrawn="1"/>
          </p:nvSpPr>
          <p:spPr>
            <a:xfrm>
              <a:off x="11850747" y="117775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69" name="Rechthoek 168">
              <a:extLst>
                <a:ext uri="{FF2B5EF4-FFF2-40B4-BE49-F238E27FC236}">
                  <a16:creationId xmlns:a16="http://schemas.microsoft.com/office/drawing/2014/main" id="{7AE4E440-F399-EA4D-BC20-F1F54526137F}"/>
                </a:ext>
              </a:extLst>
            </p:cNvPr>
            <p:cNvSpPr/>
            <p:nvPr userDrawn="1"/>
          </p:nvSpPr>
          <p:spPr>
            <a:xfrm>
              <a:off x="8965386"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0" name="Rechthoek 169">
              <a:extLst>
                <a:ext uri="{FF2B5EF4-FFF2-40B4-BE49-F238E27FC236}">
                  <a16:creationId xmlns:a16="http://schemas.microsoft.com/office/drawing/2014/main" id="{490585D0-AE27-E640-BBD3-7F7ACE05D21E}"/>
                </a:ext>
              </a:extLst>
            </p:cNvPr>
            <p:cNvSpPr/>
            <p:nvPr userDrawn="1"/>
          </p:nvSpPr>
          <p:spPr>
            <a:xfrm>
              <a:off x="9325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1" name="Rechthoek 170">
              <a:extLst>
                <a:ext uri="{FF2B5EF4-FFF2-40B4-BE49-F238E27FC236}">
                  <a16:creationId xmlns:a16="http://schemas.microsoft.com/office/drawing/2014/main" id="{D358A2C9-B223-E941-9BD8-19F455BF8571}"/>
                </a:ext>
              </a:extLst>
            </p:cNvPr>
            <p:cNvSpPr/>
            <p:nvPr userDrawn="1"/>
          </p:nvSpPr>
          <p:spPr>
            <a:xfrm>
              <a:off x="860415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2" name="Rechthoek 171">
              <a:extLst>
                <a:ext uri="{FF2B5EF4-FFF2-40B4-BE49-F238E27FC236}">
                  <a16:creationId xmlns:a16="http://schemas.microsoft.com/office/drawing/2014/main" id="{3D353EB3-AE4C-F04D-8CB5-0F696B5082BC}"/>
                </a:ext>
              </a:extLst>
            </p:cNvPr>
            <p:cNvSpPr/>
            <p:nvPr userDrawn="1"/>
          </p:nvSpPr>
          <p:spPr>
            <a:xfrm>
              <a:off x="7881689"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3" name="Rechthoek 172">
              <a:extLst>
                <a:ext uri="{FF2B5EF4-FFF2-40B4-BE49-F238E27FC236}">
                  <a16:creationId xmlns:a16="http://schemas.microsoft.com/office/drawing/2014/main" id="{F960F58D-A105-2E46-9767-8B0999D65E5D}"/>
                </a:ext>
              </a:extLst>
            </p:cNvPr>
            <p:cNvSpPr/>
            <p:nvPr userDrawn="1"/>
          </p:nvSpPr>
          <p:spPr>
            <a:xfrm>
              <a:off x="8242921"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4" name="Rechthoek 173">
              <a:extLst>
                <a:ext uri="{FF2B5EF4-FFF2-40B4-BE49-F238E27FC236}">
                  <a16:creationId xmlns:a16="http://schemas.microsoft.com/office/drawing/2014/main" id="{4CBD20C8-C2F1-314B-B0DC-8EACA8165186}"/>
                </a:ext>
              </a:extLst>
            </p:cNvPr>
            <p:cNvSpPr/>
            <p:nvPr userDrawn="1"/>
          </p:nvSpPr>
          <p:spPr>
            <a:xfrm>
              <a:off x="752045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5" name="Rechthoek 174">
              <a:extLst>
                <a:ext uri="{FF2B5EF4-FFF2-40B4-BE49-F238E27FC236}">
                  <a16:creationId xmlns:a16="http://schemas.microsoft.com/office/drawing/2014/main" id="{A26F7A08-47F8-DC45-9C73-F08A20CA3E0E}"/>
                </a:ext>
              </a:extLst>
            </p:cNvPr>
            <p:cNvSpPr/>
            <p:nvPr userDrawn="1"/>
          </p:nvSpPr>
          <p:spPr>
            <a:xfrm>
              <a:off x="7163284"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6" name="Rechthoek 175">
              <a:extLst>
                <a:ext uri="{FF2B5EF4-FFF2-40B4-BE49-F238E27FC236}">
                  <a16:creationId xmlns:a16="http://schemas.microsoft.com/office/drawing/2014/main" id="{BF9EFF0A-4484-CF44-B146-B6508E3EF9F3}"/>
                </a:ext>
              </a:extLst>
            </p:cNvPr>
            <p:cNvSpPr/>
            <p:nvPr userDrawn="1"/>
          </p:nvSpPr>
          <p:spPr>
            <a:xfrm>
              <a:off x="9684933"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7" name="Rechthoek 176">
              <a:extLst>
                <a:ext uri="{FF2B5EF4-FFF2-40B4-BE49-F238E27FC236}">
                  <a16:creationId xmlns:a16="http://schemas.microsoft.com/office/drawing/2014/main" id="{11C39394-519D-F248-9C22-B15531B01C1D}"/>
                </a:ext>
              </a:extLst>
            </p:cNvPr>
            <p:cNvSpPr/>
            <p:nvPr userDrawn="1"/>
          </p:nvSpPr>
          <p:spPr>
            <a:xfrm>
              <a:off x="10048025"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8" name="Rechthoek 177">
              <a:extLst>
                <a:ext uri="{FF2B5EF4-FFF2-40B4-BE49-F238E27FC236}">
                  <a16:creationId xmlns:a16="http://schemas.microsoft.com/office/drawing/2014/main" id="{D39697CB-5C2E-0849-8A28-FF538B315DF7}"/>
                </a:ext>
              </a:extLst>
            </p:cNvPr>
            <p:cNvSpPr/>
            <p:nvPr userDrawn="1"/>
          </p:nvSpPr>
          <p:spPr>
            <a:xfrm>
              <a:off x="104079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79" name="Rechthoek 178">
              <a:extLst>
                <a:ext uri="{FF2B5EF4-FFF2-40B4-BE49-F238E27FC236}">
                  <a16:creationId xmlns:a16="http://schemas.microsoft.com/office/drawing/2014/main" id="{7E788494-2572-874C-8E51-0D43CFFF143E}"/>
                </a:ext>
              </a:extLst>
            </p:cNvPr>
            <p:cNvSpPr/>
            <p:nvPr userDrawn="1"/>
          </p:nvSpPr>
          <p:spPr>
            <a:xfrm>
              <a:off x="10769432"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0" name="Rechthoek 179">
              <a:extLst>
                <a:ext uri="{FF2B5EF4-FFF2-40B4-BE49-F238E27FC236}">
                  <a16:creationId xmlns:a16="http://schemas.microsoft.com/office/drawing/2014/main" id="{9A91AFA8-8607-2744-B27E-4969A146CAD5}"/>
                </a:ext>
              </a:extLst>
            </p:cNvPr>
            <p:cNvSpPr/>
            <p:nvPr userDrawn="1"/>
          </p:nvSpPr>
          <p:spPr>
            <a:xfrm>
              <a:off x="11129340"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1" name="Rechthoek 180">
              <a:extLst>
                <a:ext uri="{FF2B5EF4-FFF2-40B4-BE49-F238E27FC236}">
                  <a16:creationId xmlns:a16="http://schemas.microsoft.com/office/drawing/2014/main" id="{262CA04B-9859-A947-97F6-57D4B6BB1492}"/>
                </a:ext>
              </a:extLst>
            </p:cNvPr>
            <p:cNvSpPr/>
            <p:nvPr userDrawn="1"/>
          </p:nvSpPr>
          <p:spPr>
            <a:xfrm>
              <a:off x="114892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2" name="Rechthoek 181">
              <a:extLst>
                <a:ext uri="{FF2B5EF4-FFF2-40B4-BE49-F238E27FC236}">
                  <a16:creationId xmlns:a16="http://schemas.microsoft.com/office/drawing/2014/main" id="{1361E52D-FF53-0942-9E77-A5F658BDEE28}"/>
                </a:ext>
              </a:extLst>
            </p:cNvPr>
            <p:cNvSpPr/>
            <p:nvPr userDrawn="1"/>
          </p:nvSpPr>
          <p:spPr>
            <a:xfrm>
              <a:off x="11850747" y="298277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3" name="Rechthoek 182">
              <a:extLst>
                <a:ext uri="{FF2B5EF4-FFF2-40B4-BE49-F238E27FC236}">
                  <a16:creationId xmlns:a16="http://schemas.microsoft.com/office/drawing/2014/main" id="{05979C80-9EA0-CA41-95DF-D92AC70A6199}"/>
                </a:ext>
              </a:extLst>
            </p:cNvPr>
            <p:cNvSpPr/>
            <p:nvPr userDrawn="1"/>
          </p:nvSpPr>
          <p:spPr>
            <a:xfrm>
              <a:off x="8965386"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4" name="Rechthoek 183">
              <a:extLst>
                <a:ext uri="{FF2B5EF4-FFF2-40B4-BE49-F238E27FC236}">
                  <a16:creationId xmlns:a16="http://schemas.microsoft.com/office/drawing/2014/main" id="{672F8EFD-5596-8E42-B18E-B2622695555D}"/>
                </a:ext>
              </a:extLst>
            </p:cNvPr>
            <p:cNvSpPr/>
            <p:nvPr userDrawn="1"/>
          </p:nvSpPr>
          <p:spPr>
            <a:xfrm>
              <a:off x="9325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5" name="Rechthoek 184">
              <a:extLst>
                <a:ext uri="{FF2B5EF4-FFF2-40B4-BE49-F238E27FC236}">
                  <a16:creationId xmlns:a16="http://schemas.microsoft.com/office/drawing/2014/main" id="{F49DA6D9-9323-F543-908B-4983EA9E0CA2}"/>
                </a:ext>
              </a:extLst>
            </p:cNvPr>
            <p:cNvSpPr/>
            <p:nvPr userDrawn="1"/>
          </p:nvSpPr>
          <p:spPr>
            <a:xfrm>
              <a:off x="860415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6" name="Rechthoek 185">
              <a:extLst>
                <a:ext uri="{FF2B5EF4-FFF2-40B4-BE49-F238E27FC236}">
                  <a16:creationId xmlns:a16="http://schemas.microsoft.com/office/drawing/2014/main" id="{63CB7996-77B7-5E42-8E8A-7806BEA38860}"/>
                </a:ext>
              </a:extLst>
            </p:cNvPr>
            <p:cNvSpPr/>
            <p:nvPr userDrawn="1"/>
          </p:nvSpPr>
          <p:spPr>
            <a:xfrm>
              <a:off x="7881689"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7" name="Rechthoek 186">
              <a:extLst>
                <a:ext uri="{FF2B5EF4-FFF2-40B4-BE49-F238E27FC236}">
                  <a16:creationId xmlns:a16="http://schemas.microsoft.com/office/drawing/2014/main" id="{41CA0223-5596-1246-AF57-B05DB12110E5}"/>
                </a:ext>
              </a:extLst>
            </p:cNvPr>
            <p:cNvSpPr/>
            <p:nvPr userDrawn="1"/>
          </p:nvSpPr>
          <p:spPr>
            <a:xfrm>
              <a:off x="8242921"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8" name="Rechthoek 187">
              <a:extLst>
                <a:ext uri="{FF2B5EF4-FFF2-40B4-BE49-F238E27FC236}">
                  <a16:creationId xmlns:a16="http://schemas.microsoft.com/office/drawing/2014/main" id="{6862EF39-E48E-804C-9BFE-A46548056661}"/>
                </a:ext>
              </a:extLst>
            </p:cNvPr>
            <p:cNvSpPr/>
            <p:nvPr userDrawn="1"/>
          </p:nvSpPr>
          <p:spPr>
            <a:xfrm>
              <a:off x="752045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89" name="Rechthoek 188">
              <a:extLst>
                <a:ext uri="{FF2B5EF4-FFF2-40B4-BE49-F238E27FC236}">
                  <a16:creationId xmlns:a16="http://schemas.microsoft.com/office/drawing/2014/main" id="{25254F11-5B1F-7B43-B7AC-CEBB9E963B08}"/>
                </a:ext>
              </a:extLst>
            </p:cNvPr>
            <p:cNvSpPr/>
            <p:nvPr userDrawn="1"/>
          </p:nvSpPr>
          <p:spPr>
            <a:xfrm>
              <a:off x="7163284"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0" name="Rechthoek 189">
              <a:extLst>
                <a:ext uri="{FF2B5EF4-FFF2-40B4-BE49-F238E27FC236}">
                  <a16:creationId xmlns:a16="http://schemas.microsoft.com/office/drawing/2014/main" id="{ACD0CFA3-8726-DB42-AB35-8DE530E49736}"/>
                </a:ext>
              </a:extLst>
            </p:cNvPr>
            <p:cNvSpPr/>
            <p:nvPr userDrawn="1"/>
          </p:nvSpPr>
          <p:spPr>
            <a:xfrm>
              <a:off x="9684933"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1" name="Rechthoek 190">
              <a:extLst>
                <a:ext uri="{FF2B5EF4-FFF2-40B4-BE49-F238E27FC236}">
                  <a16:creationId xmlns:a16="http://schemas.microsoft.com/office/drawing/2014/main" id="{27FC9CFB-3A0C-E54C-8B44-F7477DC2251C}"/>
                </a:ext>
              </a:extLst>
            </p:cNvPr>
            <p:cNvSpPr/>
            <p:nvPr userDrawn="1"/>
          </p:nvSpPr>
          <p:spPr>
            <a:xfrm>
              <a:off x="10048025"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2" name="Rechthoek 191">
              <a:extLst>
                <a:ext uri="{FF2B5EF4-FFF2-40B4-BE49-F238E27FC236}">
                  <a16:creationId xmlns:a16="http://schemas.microsoft.com/office/drawing/2014/main" id="{23FE6C79-7E5A-1F41-ADC0-863C6E3144D8}"/>
                </a:ext>
              </a:extLst>
            </p:cNvPr>
            <p:cNvSpPr/>
            <p:nvPr userDrawn="1"/>
          </p:nvSpPr>
          <p:spPr>
            <a:xfrm>
              <a:off x="104079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3" name="Rechthoek 192">
              <a:extLst>
                <a:ext uri="{FF2B5EF4-FFF2-40B4-BE49-F238E27FC236}">
                  <a16:creationId xmlns:a16="http://schemas.microsoft.com/office/drawing/2014/main" id="{868BB43B-4C07-8440-BB73-FC5E16BE8941}"/>
                </a:ext>
              </a:extLst>
            </p:cNvPr>
            <p:cNvSpPr/>
            <p:nvPr userDrawn="1"/>
          </p:nvSpPr>
          <p:spPr>
            <a:xfrm>
              <a:off x="10769432"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4" name="Rechthoek 193">
              <a:extLst>
                <a:ext uri="{FF2B5EF4-FFF2-40B4-BE49-F238E27FC236}">
                  <a16:creationId xmlns:a16="http://schemas.microsoft.com/office/drawing/2014/main" id="{D76EE41B-D759-934F-8FEC-C6DC2535D77C}"/>
                </a:ext>
              </a:extLst>
            </p:cNvPr>
            <p:cNvSpPr/>
            <p:nvPr userDrawn="1"/>
          </p:nvSpPr>
          <p:spPr>
            <a:xfrm>
              <a:off x="11129340"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5" name="Rechthoek 194">
              <a:extLst>
                <a:ext uri="{FF2B5EF4-FFF2-40B4-BE49-F238E27FC236}">
                  <a16:creationId xmlns:a16="http://schemas.microsoft.com/office/drawing/2014/main" id="{CFDEBD3B-296F-6B47-B887-EA896F0564CF}"/>
                </a:ext>
              </a:extLst>
            </p:cNvPr>
            <p:cNvSpPr/>
            <p:nvPr userDrawn="1"/>
          </p:nvSpPr>
          <p:spPr>
            <a:xfrm>
              <a:off x="114892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6" name="Rechthoek 195">
              <a:extLst>
                <a:ext uri="{FF2B5EF4-FFF2-40B4-BE49-F238E27FC236}">
                  <a16:creationId xmlns:a16="http://schemas.microsoft.com/office/drawing/2014/main" id="{11CA010E-E72A-D540-8C76-D844A95FFFB3}"/>
                </a:ext>
              </a:extLst>
            </p:cNvPr>
            <p:cNvSpPr/>
            <p:nvPr userDrawn="1"/>
          </p:nvSpPr>
          <p:spPr>
            <a:xfrm>
              <a:off x="11850747" y="261932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7" name="Rechthoek 196">
              <a:extLst>
                <a:ext uri="{FF2B5EF4-FFF2-40B4-BE49-F238E27FC236}">
                  <a16:creationId xmlns:a16="http://schemas.microsoft.com/office/drawing/2014/main" id="{611A280D-4C7B-6F40-A05F-3B3F756691C8}"/>
                </a:ext>
              </a:extLst>
            </p:cNvPr>
            <p:cNvSpPr/>
            <p:nvPr userDrawn="1"/>
          </p:nvSpPr>
          <p:spPr>
            <a:xfrm>
              <a:off x="8965386"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8" name="Rechthoek 197">
              <a:extLst>
                <a:ext uri="{FF2B5EF4-FFF2-40B4-BE49-F238E27FC236}">
                  <a16:creationId xmlns:a16="http://schemas.microsoft.com/office/drawing/2014/main" id="{A88D7E01-4C53-5846-823F-4583486504FD}"/>
                </a:ext>
              </a:extLst>
            </p:cNvPr>
            <p:cNvSpPr/>
            <p:nvPr userDrawn="1"/>
          </p:nvSpPr>
          <p:spPr>
            <a:xfrm>
              <a:off x="9325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199" name="Rechthoek 198">
              <a:extLst>
                <a:ext uri="{FF2B5EF4-FFF2-40B4-BE49-F238E27FC236}">
                  <a16:creationId xmlns:a16="http://schemas.microsoft.com/office/drawing/2014/main" id="{E0FB05D6-2D23-6C4C-8AB7-FC6C23DA9F56}"/>
                </a:ext>
              </a:extLst>
            </p:cNvPr>
            <p:cNvSpPr/>
            <p:nvPr userDrawn="1"/>
          </p:nvSpPr>
          <p:spPr>
            <a:xfrm>
              <a:off x="860415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0" name="Rechthoek 199">
              <a:extLst>
                <a:ext uri="{FF2B5EF4-FFF2-40B4-BE49-F238E27FC236}">
                  <a16:creationId xmlns:a16="http://schemas.microsoft.com/office/drawing/2014/main" id="{F720C752-6BD5-C74C-84EE-CFF39FD96262}"/>
                </a:ext>
              </a:extLst>
            </p:cNvPr>
            <p:cNvSpPr/>
            <p:nvPr userDrawn="1"/>
          </p:nvSpPr>
          <p:spPr>
            <a:xfrm>
              <a:off x="7881689"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1" name="Rechthoek 200">
              <a:extLst>
                <a:ext uri="{FF2B5EF4-FFF2-40B4-BE49-F238E27FC236}">
                  <a16:creationId xmlns:a16="http://schemas.microsoft.com/office/drawing/2014/main" id="{832DBC2F-5668-1147-B076-8331BE6DA1C9}"/>
                </a:ext>
              </a:extLst>
            </p:cNvPr>
            <p:cNvSpPr/>
            <p:nvPr userDrawn="1"/>
          </p:nvSpPr>
          <p:spPr>
            <a:xfrm>
              <a:off x="8242921"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2" name="Rechthoek 201">
              <a:extLst>
                <a:ext uri="{FF2B5EF4-FFF2-40B4-BE49-F238E27FC236}">
                  <a16:creationId xmlns:a16="http://schemas.microsoft.com/office/drawing/2014/main" id="{37A2A709-7F55-A34C-852B-030FC9CE5DD2}"/>
                </a:ext>
              </a:extLst>
            </p:cNvPr>
            <p:cNvSpPr/>
            <p:nvPr userDrawn="1"/>
          </p:nvSpPr>
          <p:spPr>
            <a:xfrm>
              <a:off x="752045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3" name="Rechthoek 202">
              <a:extLst>
                <a:ext uri="{FF2B5EF4-FFF2-40B4-BE49-F238E27FC236}">
                  <a16:creationId xmlns:a16="http://schemas.microsoft.com/office/drawing/2014/main" id="{AC3EEDD0-A1D1-794E-A5D8-87A94BEFD875}"/>
                </a:ext>
              </a:extLst>
            </p:cNvPr>
            <p:cNvSpPr/>
            <p:nvPr userDrawn="1"/>
          </p:nvSpPr>
          <p:spPr>
            <a:xfrm>
              <a:off x="7163284"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4" name="Rechthoek 203">
              <a:extLst>
                <a:ext uri="{FF2B5EF4-FFF2-40B4-BE49-F238E27FC236}">
                  <a16:creationId xmlns:a16="http://schemas.microsoft.com/office/drawing/2014/main" id="{5CE8FBE2-5BD6-804D-AE15-67417D72062B}"/>
                </a:ext>
              </a:extLst>
            </p:cNvPr>
            <p:cNvSpPr/>
            <p:nvPr userDrawn="1"/>
          </p:nvSpPr>
          <p:spPr>
            <a:xfrm>
              <a:off x="9684933"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5" name="Rechthoek 204">
              <a:extLst>
                <a:ext uri="{FF2B5EF4-FFF2-40B4-BE49-F238E27FC236}">
                  <a16:creationId xmlns:a16="http://schemas.microsoft.com/office/drawing/2014/main" id="{D0841BEA-8DE7-8F45-BB30-FFC40F11CE74}"/>
                </a:ext>
              </a:extLst>
            </p:cNvPr>
            <p:cNvSpPr/>
            <p:nvPr userDrawn="1"/>
          </p:nvSpPr>
          <p:spPr>
            <a:xfrm>
              <a:off x="10048025"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6" name="Rechthoek 205">
              <a:extLst>
                <a:ext uri="{FF2B5EF4-FFF2-40B4-BE49-F238E27FC236}">
                  <a16:creationId xmlns:a16="http://schemas.microsoft.com/office/drawing/2014/main" id="{E5A894EF-A2C3-B841-8C6A-F4469FEE6078}"/>
                </a:ext>
              </a:extLst>
            </p:cNvPr>
            <p:cNvSpPr/>
            <p:nvPr userDrawn="1"/>
          </p:nvSpPr>
          <p:spPr>
            <a:xfrm>
              <a:off x="104079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7" name="Rechthoek 206">
              <a:extLst>
                <a:ext uri="{FF2B5EF4-FFF2-40B4-BE49-F238E27FC236}">
                  <a16:creationId xmlns:a16="http://schemas.microsoft.com/office/drawing/2014/main" id="{BB64406A-291A-6745-96CA-C4DDC2F2AAA5}"/>
                </a:ext>
              </a:extLst>
            </p:cNvPr>
            <p:cNvSpPr/>
            <p:nvPr userDrawn="1"/>
          </p:nvSpPr>
          <p:spPr>
            <a:xfrm>
              <a:off x="10769432"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8" name="Rechthoek 207">
              <a:extLst>
                <a:ext uri="{FF2B5EF4-FFF2-40B4-BE49-F238E27FC236}">
                  <a16:creationId xmlns:a16="http://schemas.microsoft.com/office/drawing/2014/main" id="{C277632B-6B32-074E-BE4E-0BCC5F6611B8}"/>
                </a:ext>
              </a:extLst>
            </p:cNvPr>
            <p:cNvSpPr/>
            <p:nvPr userDrawn="1"/>
          </p:nvSpPr>
          <p:spPr>
            <a:xfrm>
              <a:off x="11129340"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09" name="Rechthoek 208">
              <a:extLst>
                <a:ext uri="{FF2B5EF4-FFF2-40B4-BE49-F238E27FC236}">
                  <a16:creationId xmlns:a16="http://schemas.microsoft.com/office/drawing/2014/main" id="{9D120BC3-3AD0-3E40-B2A3-71EAD7D86C39}"/>
                </a:ext>
              </a:extLst>
            </p:cNvPr>
            <p:cNvSpPr/>
            <p:nvPr userDrawn="1"/>
          </p:nvSpPr>
          <p:spPr>
            <a:xfrm>
              <a:off x="114892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0" name="Rechthoek 209">
              <a:extLst>
                <a:ext uri="{FF2B5EF4-FFF2-40B4-BE49-F238E27FC236}">
                  <a16:creationId xmlns:a16="http://schemas.microsoft.com/office/drawing/2014/main" id="{42BD8B2A-D880-9049-8430-E673177202F2}"/>
                </a:ext>
              </a:extLst>
            </p:cNvPr>
            <p:cNvSpPr/>
            <p:nvPr userDrawn="1"/>
          </p:nvSpPr>
          <p:spPr>
            <a:xfrm>
              <a:off x="11850747" y="2259160"/>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1" name="Rechthoek 210">
              <a:extLst>
                <a:ext uri="{FF2B5EF4-FFF2-40B4-BE49-F238E27FC236}">
                  <a16:creationId xmlns:a16="http://schemas.microsoft.com/office/drawing/2014/main" id="{63C23E28-BF2A-0940-9514-5F95FC11FFC0}"/>
                </a:ext>
              </a:extLst>
            </p:cNvPr>
            <p:cNvSpPr/>
            <p:nvPr userDrawn="1"/>
          </p:nvSpPr>
          <p:spPr>
            <a:xfrm>
              <a:off x="329951"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2" name="Rechthoek 211">
              <a:extLst>
                <a:ext uri="{FF2B5EF4-FFF2-40B4-BE49-F238E27FC236}">
                  <a16:creationId xmlns:a16="http://schemas.microsoft.com/office/drawing/2014/main" id="{7AE4D547-9454-C449-91FB-A2251540A3DF}"/>
                </a:ext>
              </a:extLst>
            </p:cNvPr>
            <p:cNvSpPr/>
            <p:nvPr userDrawn="1"/>
          </p:nvSpPr>
          <p:spPr>
            <a:xfrm>
              <a:off x="329951"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3" name="Rechthoek 212">
              <a:extLst>
                <a:ext uri="{FF2B5EF4-FFF2-40B4-BE49-F238E27FC236}">
                  <a16:creationId xmlns:a16="http://schemas.microsoft.com/office/drawing/2014/main" id="{4129B9BC-D30D-A046-BAF8-17EFF18058C8}"/>
                </a:ext>
              </a:extLst>
            </p:cNvPr>
            <p:cNvSpPr/>
            <p:nvPr userDrawn="1"/>
          </p:nvSpPr>
          <p:spPr>
            <a:xfrm>
              <a:off x="32995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4" name="Rechthoek 213">
              <a:extLst>
                <a:ext uri="{FF2B5EF4-FFF2-40B4-BE49-F238E27FC236}">
                  <a16:creationId xmlns:a16="http://schemas.microsoft.com/office/drawing/2014/main" id="{8000A5D1-CC96-F74B-BFAD-18F066354FC0}"/>
                </a:ext>
              </a:extLst>
            </p:cNvPr>
            <p:cNvSpPr/>
            <p:nvPr userDrawn="1"/>
          </p:nvSpPr>
          <p:spPr>
            <a:xfrm>
              <a:off x="329951"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5" name="Rechthoek 214">
              <a:extLst>
                <a:ext uri="{FF2B5EF4-FFF2-40B4-BE49-F238E27FC236}">
                  <a16:creationId xmlns:a16="http://schemas.microsoft.com/office/drawing/2014/main" id="{068CC09A-951B-C645-9EF1-AB7673088081}"/>
                </a:ext>
              </a:extLst>
            </p:cNvPr>
            <p:cNvSpPr/>
            <p:nvPr userDrawn="1"/>
          </p:nvSpPr>
          <p:spPr>
            <a:xfrm>
              <a:off x="329951"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6" name="Rechthoek 215">
              <a:extLst>
                <a:ext uri="{FF2B5EF4-FFF2-40B4-BE49-F238E27FC236}">
                  <a16:creationId xmlns:a16="http://schemas.microsoft.com/office/drawing/2014/main" id="{221FD207-FE10-FC43-A28C-F4A64543A33A}"/>
                </a:ext>
              </a:extLst>
            </p:cNvPr>
            <p:cNvSpPr/>
            <p:nvPr userDrawn="1"/>
          </p:nvSpPr>
          <p:spPr>
            <a:xfrm>
              <a:off x="329951"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7" name="Rechthoek 216">
              <a:extLst>
                <a:ext uri="{FF2B5EF4-FFF2-40B4-BE49-F238E27FC236}">
                  <a16:creationId xmlns:a16="http://schemas.microsoft.com/office/drawing/2014/main" id="{39C391D7-3435-E849-9AA4-2B94FD1C2A10}"/>
                </a:ext>
              </a:extLst>
            </p:cNvPr>
            <p:cNvSpPr/>
            <p:nvPr userDrawn="1"/>
          </p:nvSpPr>
          <p:spPr>
            <a:xfrm>
              <a:off x="329951"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8" name="Rechthoek 217">
              <a:extLst>
                <a:ext uri="{FF2B5EF4-FFF2-40B4-BE49-F238E27FC236}">
                  <a16:creationId xmlns:a16="http://schemas.microsoft.com/office/drawing/2014/main" id="{80336B4A-BC5E-B341-859F-21150D9EA431}"/>
                </a:ext>
              </a:extLst>
            </p:cNvPr>
            <p:cNvSpPr/>
            <p:nvPr userDrawn="1"/>
          </p:nvSpPr>
          <p:spPr>
            <a:xfrm>
              <a:off x="329951"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19" name="Rechthoek 218">
              <a:extLst>
                <a:ext uri="{FF2B5EF4-FFF2-40B4-BE49-F238E27FC236}">
                  <a16:creationId xmlns:a16="http://schemas.microsoft.com/office/drawing/2014/main" id="{C100B2F4-DF6F-3040-BD15-E3F157233F62}"/>
                </a:ext>
              </a:extLst>
            </p:cNvPr>
            <p:cNvSpPr/>
            <p:nvPr userDrawn="1"/>
          </p:nvSpPr>
          <p:spPr>
            <a:xfrm>
              <a:off x="11850747" y="4068681"/>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0" name="Rechthoek 219">
              <a:extLst>
                <a:ext uri="{FF2B5EF4-FFF2-40B4-BE49-F238E27FC236}">
                  <a16:creationId xmlns:a16="http://schemas.microsoft.com/office/drawing/2014/main" id="{C142FD20-21C5-4842-86AC-C2181494D833}"/>
                </a:ext>
              </a:extLst>
            </p:cNvPr>
            <p:cNvSpPr/>
            <p:nvPr userDrawn="1"/>
          </p:nvSpPr>
          <p:spPr>
            <a:xfrm>
              <a:off x="11850747" y="3705228"/>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1" name="Rechthoek 220">
              <a:extLst>
                <a:ext uri="{FF2B5EF4-FFF2-40B4-BE49-F238E27FC236}">
                  <a16:creationId xmlns:a16="http://schemas.microsoft.com/office/drawing/2014/main" id="{6BBEBA76-EBB1-7D40-BECE-326DD5FFDBBE}"/>
                </a:ext>
              </a:extLst>
            </p:cNvPr>
            <p:cNvSpPr/>
            <p:nvPr userDrawn="1"/>
          </p:nvSpPr>
          <p:spPr>
            <a:xfrm>
              <a:off x="8965386"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2" name="Rechthoek 221">
              <a:extLst>
                <a:ext uri="{FF2B5EF4-FFF2-40B4-BE49-F238E27FC236}">
                  <a16:creationId xmlns:a16="http://schemas.microsoft.com/office/drawing/2014/main" id="{390EC9D9-BFC0-1B4B-B22D-630CABE0A776}"/>
                </a:ext>
              </a:extLst>
            </p:cNvPr>
            <p:cNvSpPr/>
            <p:nvPr userDrawn="1"/>
          </p:nvSpPr>
          <p:spPr>
            <a:xfrm>
              <a:off x="9325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3" name="Rechthoek 222">
              <a:extLst>
                <a:ext uri="{FF2B5EF4-FFF2-40B4-BE49-F238E27FC236}">
                  <a16:creationId xmlns:a16="http://schemas.microsoft.com/office/drawing/2014/main" id="{F2580E9C-7F1C-7143-8185-9FDBCFFE2053}"/>
                </a:ext>
              </a:extLst>
            </p:cNvPr>
            <p:cNvSpPr/>
            <p:nvPr userDrawn="1"/>
          </p:nvSpPr>
          <p:spPr>
            <a:xfrm>
              <a:off x="860415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4" name="Rechthoek 223">
              <a:extLst>
                <a:ext uri="{FF2B5EF4-FFF2-40B4-BE49-F238E27FC236}">
                  <a16:creationId xmlns:a16="http://schemas.microsoft.com/office/drawing/2014/main" id="{40749918-C2FA-EA4B-8B1D-178F87A66B40}"/>
                </a:ext>
              </a:extLst>
            </p:cNvPr>
            <p:cNvSpPr/>
            <p:nvPr userDrawn="1"/>
          </p:nvSpPr>
          <p:spPr>
            <a:xfrm>
              <a:off x="7881689"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5" name="Rechthoek 224">
              <a:extLst>
                <a:ext uri="{FF2B5EF4-FFF2-40B4-BE49-F238E27FC236}">
                  <a16:creationId xmlns:a16="http://schemas.microsoft.com/office/drawing/2014/main" id="{B0CE4002-4053-1142-A33F-2004B01B03B3}"/>
                </a:ext>
              </a:extLst>
            </p:cNvPr>
            <p:cNvSpPr/>
            <p:nvPr userDrawn="1"/>
          </p:nvSpPr>
          <p:spPr>
            <a:xfrm>
              <a:off x="8242921"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6" name="Rechthoek 225">
              <a:extLst>
                <a:ext uri="{FF2B5EF4-FFF2-40B4-BE49-F238E27FC236}">
                  <a16:creationId xmlns:a16="http://schemas.microsoft.com/office/drawing/2014/main" id="{0C218EB2-4A88-5A49-B3AA-AA0B26592E2E}"/>
                </a:ext>
              </a:extLst>
            </p:cNvPr>
            <p:cNvSpPr/>
            <p:nvPr userDrawn="1"/>
          </p:nvSpPr>
          <p:spPr>
            <a:xfrm>
              <a:off x="752045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7" name="Rechthoek 226">
              <a:extLst>
                <a:ext uri="{FF2B5EF4-FFF2-40B4-BE49-F238E27FC236}">
                  <a16:creationId xmlns:a16="http://schemas.microsoft.com/office/drawing/2014/main" id="{1E9ABF66-0782-4A4B-8A8A-51545DEB317B}"/>
                </a:ext>
              </a:extLst>
            </p:cNvPr>
            <p:cNvSpPr/>
            <p:nvPr userDrawn="1"/>
          </p:nvSpPr>
          <p:spPr>
            <a:xfrm>
              <a:off x="7163284"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8" name="Rechthoek 227">
              <a:extLst>
                <a:ext uri="{FF2B5EF4-FFF2-40B4-BE49-F238E27FC236}">
                  <a16:creationId xmlns:a16="http://schemas.microsoft.com/office/drawing/2014/main" id="{DCB94A92-477E-F04E-9C41-AE775034B0C0}"/>
                </a:ext>
              </a:extLst>
            </p:cNvPr>
            <p:cNvSpPr/>
            <p:nvPr userDrawn="1"/>
          </p:nvSpPr>
          <p:spPr>
            <a:xfrm>
              <a:off x="9684933"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29" name="Rechthoek 228">
              <a:extLst>
                <a:ext uri="{FF2B5EF4-FFF2-40B4-BE49-F238E27FC236}">
                  <a16:creationId xmlns:a16="http://schemas.microsoft.com/office/drawing/2014/main" id="{7C82C1B4-1864-5248-8A1F-AF65828C0DEE}"/>
                </a:ext>
              </a:extLst>
            </p:cNvPr>
            <p:cNvSpPr/>
            <p:nvPr userDrawn="1"/>
          </p:nvSpPr>
          <p:spPr>
            <a:xfrm>
              <a:off x="10048025"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0" name="Rechthoek 229">
              <a:extLst>
                <a:ext uri="{FF2B5EF4-FFF2-40B4-BE49-F238E27FC236}">
                  <a16:creationId xmlns:a16="http://schemas.microsoft.com/office/drawing/2014/main" id="{C4E42661-C7E0-6142-A549-FB4CA09DFD35}"/>
                </a:ext>
              </a:extLst>
            </p:cNvPr>
            <p:cNvSpPr/>
            <p:nvPr userDrawn="1"/>
          </p:nvSpPr>
          <p:spPr>
            <a:xfrm>
              <a:off x="104079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1" name="Rechthoek 230">
              <a:extLst>
                <a:ext uri="{FF2B5EF4-FFF2-40B4-BE49-F238E27FC236}">
                  <a16:creationId xmlns:a16="http://schemas.microsoft.com/office/drawing/2014/main" id="{A867ABC2-D1C2-1A44-A851-A10AE32BC323}"/>
                </a:ext>
              </a:extLst>
            </p:cNvPr>
            <p:cNvSpPr/>
            <p:nvPr userDrawn="1"/>
          </p:nvSpPr>
          <p:spPr>
            <a:xfrm>
              <a:off x="10769432"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2" name="Rechthoek 231">
              <a:extLst>
                <a:ext uri="{FF2B5EF4-FFF2-40B4-BE49-F238E27FC236}">
                  <a16:creationId xmlns:a16="http://schemas.microsoft.com/office/drawing/2014/main" id="{218DD0C7-4642-8C49-9104-0C8908F22AC0}"/>
                </a:ext>
              </a:extLst>
            </p:cNvPr>
            <p:cNvSpPr/>
            <p:nvPr userDrawn="1"/>
          </p:nvSpPr>
          <p:spPr>
            <a:xfrm>
              <a:off x="11129340"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3" name="Rechthoek 232">
              <a:extLst>
                <a:ext uri="{FF2B5EF4-FFF2-40B4-BE49-F238E27FC236}">
                  <a16:creationId xmlns:a16="http://schemas.microsoft.com/office/drawing/2014/main" id="{ECF6F341-4C31-F34B-AD4B-8921C94E28E7}"/>
                </a:ext>
              </a:extLst>
            </p:cNvPr>
            <p:cNvSpPr/>
            <p:nvPr userDrawn="1"/>
          </p:nvSpPr>
          <p:spPr>
            <a:xfrm>
              <a:off x="114892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4" name="Rechthoek 233">
              <a:extLst>
                <a:ext uri="{FF2B5EF4-FFF2-40B4-BE49-F238E27FC236}">
                  <a16:creationId xmlns:a16="http://schemas.microsoft.com/office/drawing/2014/main" id="{D155DAF5-E02E-854F-B639-F80C75286DA8}"/>
                </a:ext>
              </a:extLst>
            </p:cNvPr>
            <p:cNvSpPr/>
            <p:nvPr userDrawn="1"/>
          </p:nvSpPr>
          <p:spPr>
            <a:xfrm>
              <a:off x="11850747" y="3345065"/>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5" name="Rechthoek 234">
              <a:extLst>
                <a:ext uri="{FF2B5EF4-FFF2-40B4-BE49-F238E27FC236}">
                  <a16:creationId xmlns:a16="http://schemas.microsoft.com/office/drawing/2014/main" id="{67EB18EA-8F75-314E-AB8C-69953FAA4662}"/>
                </a:ext>
              </a:extLst>
            </p:cNvPr>
            <p:cNvSpPr/>
            <p:nvPr userDrawn="1"/>
          </p:nvSpPr>
          <p:spPr>
            <a:xfrm>
              <a:off x="11850747" y="5150089"/>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6" name="Rechthoek 235">
              <a:extLst>
                <a:ext uri="{FF2B5EF4-FFF2-40B4-BE49-F238E27FC236}">
                  <a16:creationId xmlns:a16="http://schemas.microsoft.com/office/drawing/2014/main" id="{CE24762E-DB4D-C149-B013-C3DC524A2220}"/>
                </a:ext>
              </a:extLst>
            </p:cNvPr>
            <p:cNvSpPr/>
            <p:nvPr userDrawn="1"/>
          </p:nvSpPr>
          <p:spPr>
            <a:xfrm>
              <a:off x="11850747" y="4786636"/>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7" name="Rechthoek 236">
              <a:extLst>
                <a:ext uri="{FF2B5EF4-FFF2-40B4-BE49-F238E27FC236}">
                  <a16:creationId xmlns:a16="http://schemas.microsoft.com/office/drawing/2014/main" id="{1D78AC82-DA2B-A249-9186-EED1B20F06E8}"/>
                </a:ext>
              </a:extLst>
            </p:cNvPr>
            <p:cNvSpPr/>
            <p:nvPr userDrawn="1"/>
          </p:nvSpPr>
          <p:spPr>
            <a:xfrm>
              <a:off x="11850747" y="442647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8" name="Rechthoek 237">
              <a:extLst>
                <a:ext uri="{FF2B5EF4-FFF2-40B4-BE49-F238E27FC236}">
                  <a16:creationId xmlns:a16="http://schemas.microsoft.com/office/drawing/2014/main" id="{EC3EFAF2-38DB-2641-8B86-FBEDC1508BFC}"/>
                </a:ext>
              </a:extLst>
            </p:cNvPr>
            <p:cNvSpPr/>
            <p:nvPr userDrawn="1"/>
          </p:nvSpPr>
          <p:spPr>
            <a:xfrm>
              <a:off x="11850747" y="5868044"/>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39" name="Rechthoek 238">
              <a:extLst>
                <a:ext uri="{FF2B5EF4-FFF2-40B4-BE49-F238E27FC236}">
                  <a16:creationId xmlns:a16="http://schemas.microsoft.com/office/drawing/2014/main" id="{A6120113-A263-B647-9685-C8B1569917A1}"/>
                </a:ext>
              </a:extLst>
            </p:cNvPr>
            <p:cNvSpPr/>
            <p:nvPr userDrawn="1"/>
          </p:nvSpPr>
          <p:spPr>
            <a:xfrm>
              <a:off x="11850747" y="5507882"/>
              <a:ext cx="54358" cy="54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grpSp>
      <p:cxnSp>
        <p:nvCxnSpPr>
          <p:cNvPr id="3" name="Rechte verbindingslijn 2">
            <a:extLst>
              <a:ext uri="{FF2B5EF4-FFF2-40B4-BE49-F238E27FC236}">
                <a16:creationId xmlns:a16="http://schemas.microsoft.com/office/drawing/2014/main" id="{FC1C4C89-F2EB-184A-A367-D71D2885D609}"/>
              </a:ext>
            </a:extLst>
          </p:cNvPr>
          <p:cNvCxnSpPr>
            <a:cxnSpLocks/>
          </p:cNvCxnSpPr>
          <p:nvPr userDrawn="1"/>
        </p:nvCxnSpPr>
        <p:spPr>
          <a:xfrm>
            <a:off x="0" y="12352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Rechte verbindingslijn 286">
            <a:extLst>
              <a:ext uri="{FF2B5EF4-FFF2-40B4-BE49-F238E27FC236}">
                <a16:creationId xmlns:a16="http://schemas.microsoft.com/office/drawing/2014/main" id="{EA548EF4-A5E7-044C-B41D-A2BFC5DBD9F6}"/>
              </a:ext>
            </a:extLst>
          </p:cNvPr>
          <p:cNvCxnSpPr/>
          <p:nvPr userDrawn="1"/>
        </p:nvCxnSpPr>
        <p:spPr>
          <a:xfrm>
            <a:off x="0" y="48425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Rechte verbindingslijn 287">
            <a:extLst>
              <a:ext uri="{FF2B5EF4-FFF2-40B4-BE49-F238E27FC236}">
                <a16:creationId xmlns:a16="http://schemas.microsoft.com/office/drawing/2014/main" id="{176C7794-D454-C44D-8BBF-8DD01D8D87DA}"/>
              </a:ext>
            </a:extLst>
          </p:cNvPr>
          <p:cNvCxnSpPr/>
          <p:nvPr userDrawn="1"/>
        </p:nvCxnSpPr>
        <p:spPr>
          <a:xfrm>
            <a:off x="0" y="84498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52A11350-A6A3-7D43-BF28-8128697A10AC}"/>
              </a:ext>
            </a:extLst>
          </p:cNvPr>
          <p:cNvCxnSpPr/>
          <p:nvPr userDrawn="1"/>
        </p:nvCxnSpPr>
        <p:spPr>
          <a:xfrm>
            <a:off x="0" y="120571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Rechte verbindingslijn 289">
            <a:extLst>
              <a:ext uri="{FF2B5EF4-FFF2-40B4-BE49-F238E27FC236}">
                <a16:creationId xmlns:a16="http://schemas.microsoft.com/office/drawing/2014/main" id="{16E1826E-4AEE-1140-B5E6-20F9DC737437}"/>
              </a:ext>
            </a:extLst>
          </p:cNvPr>
          <p:cNvCxnSpPr/>
          <p:nvPr userDrawn="1"/>
        </p:nvCxnSpPr>
        <p:spPr>
          <a:xfrm>
            <a:off x="0" y="156644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07A73483-FF5C-A24E-880B-EF9AC2931B17}"/>
              </a:ext>
            </a:extLst>
          </p:cNvPr>
          <p:cNvCxnSpPr/>
          <p:nvPr userDrawn="1"/>
        </p:nvCxnSpPr>
        <p:spPr>
          <a:xfrm>
            <a:off x="0" y="192717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3D70DCCD-8511-ED43-8D0A-8BE1BF1844F4}"/>
              </a:ext>
            </a:extLst>
          </p:cNvPr>
          <p:cNvCxnSpPr/>
          <p:nvPr userDrawn="1"/>
        </p:nvCxnSpPr>
        <p:spPr>
          <a:xfrm>
            <a:off x="0" y="2287908"/>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3" name="Rechte verbindingslijn 292">
            <a:extLst>
              <a:ext uri="{FF2B5EF4-FFF2-40B4-BE49-F238E27FC236}">
                <a16:creationId xmlns:a16="http://schemas.microsoft.com/office/drawing/2014/main" id="{7908FA16-2E13-0442-AE93-F9FED0CCE5A7}"/>
              </a:ext>
            </a:extLst>
          </p:cNvPr>
          <p:cNvCxnSpPr/>
          <p:nvPr userDrawn="1"/>
        </p:nvCxnSpPr>
        <p:spPr>
          <a:xfrm>
            <a:off x="0" y="264863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C91C00AD-466F-0C45-A173-372E4DE14AFB}"/>
              </a:ext>
            </a:extLst>
          </p:cNvPr>
          <p:cNvCxnSpPr/>
          <p:nvPr userDrawn="1"/>
        </p:nvCxnSpPr>
        <p:spPr>
          <a:xfrm>
            <a:off x="0" y="300937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52A8C5D3-D35E-B34A-91E2-4B640C027FDA}"/>
              </a:ext>
            </a:extLst>
          </p:cNvPr>
          <p:cNvCxnSpPr/>
          <p:nvPr userDrawn="1"/>
        </p:nvCxnSpPr>
        <p:spPr>
          <a:xfrm>
            <a:off x="0" y="3370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23607342-B411-C344-ADAB-BC4B77BBFCEC}"/>
              </a:ext>
            </a:extLst>
          </p:cNvPr>
          <p:cNvCxnSpPr/>
          <p:nvPr userDrawn="1"/>
        </p:nvCxnSpPr>
        <p:spPr>
          <a:xfrm>
            <a:off x="0" y="409156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2F6786E-C0EF-994A-9253-27CEF2051A82}"/>
              </a:ext>
            </a:extLst>
          </p:cNvPr>
          <p:cNvCxnSpPr/>
          <p:nvPr userDrawn="1"/>
        </p:nvCxnSpPr>
        <p:spPr>
          <a:xfrm>
            <a:off x="0" y="4452294"/>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7029F7F-9F94-9740-863D-9E52FDFC2663}"/>
              </a:ext>
            </a:extLst>
          </p:cNvPr>
          <p:cNvCxnSpPr/>
          <p:nvPr userDrawn="1"/>
        </p:nvCxnSpPr>
        <p:spPr>
          <a:xfrm>
            <a:off x="0" y="4813025"/>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Rechte verbindingslijn 299">
            <a:extLst>
              <a:ext uri="{FF2B5EF4-FFF2-40B4-BE49-F238E27FC236}">
                <a16:creationId xmlns:a16="http://schemas.microsoft.com/office/drawing/2014/main" id="{2FBD54ED-1929-434A-9398-4055F5F1C8F8}"/>
              </a:ext>
            </a:extLst>
          </p:cNvPr>
          <p:cNvCxnSpPr/>
          <p:nvPr userDrawn="1"/>
        </p:nvCxnSpPr>
        <p:spPr>
          <a:xfrm>
            <a:off x="0" y="517375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0D62A316-6216-8247-8DE7-344C71F92CEA}"/>
              </a:ext>
            </a:extLst>
          </p:cNvPr>
          <p:cNvCxnSpPr>
            <a:cxnSpLocks/>
          </p:cNvCxnSpPr>
          <p:nvPr userDrawn="1"/>
        </p:nvCxnSpPr>
        <p:spPr>
          <a:xfrm>
            <a:off x="0" y="5895223"/>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5375DFB1-E5F9-AC41-857C-595E358D7B3B}"/>
              </a:ext>
            </a:extLst>
          </p:cNvPr>
          <p:cNvCxnSpPr>
            <a:cxnSpLocks/>
          </p:cNvCxnSpPr>
          <p:nvPr userDrawn="1"/>
        </p:nvCxnSpPr>
        <p:spPr>
          <a:xfrm>
            <a:off x="35713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CE0D2B8C-AFB7-9B4A-9A63-159D4F59CEC5}"/>
              </a:ext>
            </a:extLst>
          </p:cNvPr>
          <p:cNvCxnSpPr>
            <a:cxnSpLocks/>
          </p:cNvCxnSpPr>
          <p:nvPr userDrawn="1"/>
        </p:nvCxnSpPr>
        <p:spPr>
          <a:xfrm>
            <a:off x="71836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06BE2066-4885-104B-943F-0A4AEB318276}"/>
              </a:ext>
            </a:extLst>
          </p:cNvPr>
          <p:cNvCxnSpPr>
            <a:cxnSpLocks/>
          </p:cNvCxnSpPr>
          <p:nvPr userDrawn="1"/>
        </p:nvCxnSpPr>
        <p:spPr>
          <a:xfrm>
            <a:off x="143676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DF2A8E07-91EA-BA42-9ADA-5C2BC5F46821}"/>
              </a:ext>
            </a:extLst>
          </p:cNvPr>
          <p:cNvCxnSpPr>
            <a:cxnSpLocks/>
          </p:cNvCxnSpPr>
          <p:nvPr userDrawn="1"/>
        </p:nvCxnSpPr>
        <p:spPr>
          <a:xfrm>
            <a:off x="179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Rechte verbindingslijn 307">
            <a:extLst>
              <a:ext uri="{FF2B5EF4-FFF2-40B4-BE49-F238E27FC236}">
                <a16:creationId xmlns:a16="http://schemas.microsoft.com/office/drawing/2014/main" id="{773FA7DF-637A-3944-93BE-6E7C1A162EFB}"/>
              </a:ext>
            </a:extLst>
          </p:cNvPr>
          <p:cNvCxnSpPr>
            <a:cxnSpLocks/>
          </p:cNvCxnSpPr>
          <p:nvPr userDrawn="1"/>
        </p:nvCxnSpPr>
        <p:spPr>
          <a:xfrm>
            <a:off x="215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Rechte verbindingslijn 308">
            <a:extLst>
              <a:ext uri="{FF2B5EF4-FFF2-40B4-BE49-F238E27FC236}">
                <a16:creationId xmlns:a16="http://schemas.microsoft.com/office/drawing/2014/main" id="{A1EECD3E-1FDE-0E40-B120-599F65F6A613}"/>
              </a:ext>
            </a:extLst>
          </p:cNvPr>
          <p:cNvCxnSpPr>
            <a:cxnSpLocks/>
          </p:cNvCxnSpPr>
          <p:nvPr userDrawn="1"/>
        </p:nvCxnSpPr>
        <p:spPr>
          <a:xfrm>
            <a:off x="252046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0" name="Rechte verbindingslijn 309">
            <a:extLst>
              <a:ext uri="{FF2B5EF4-FFF2-40B4-BE49-F238E27FC236}">
                <a16:creationId xmlns:a16="http://schemas.microsoft.com/office/drawing/2014/main" id="{9D312BC6-6923-C84C-ADF0-23842727A099}"/>
              </a:ext>
            </a:extLst>
          </p:cNvPr>
          <p:cNvCxnSpPr>
            <a:cxnSpLocks/>
          </p:cNvCxnSpPr>
          <p:nvPr userDrawn="1"/>
        </p:nvCxnSpPr>
        <p:spPr>
          <a:xfrm>
            <a:off x="288169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Rechte verbindingslijn 311">
            <a:extLst>
              <a:ext uri="{FF2B5EF4-FFF2-40B4-BE49-F238E27FC236}">
                <a16:creationId xmlns:a16="http://schemas.microsoft.com/office/drawing/2014/main" id="{6BA109E6-B2C6-5D4C-964F-A81DCA918619}"/>
              </a:ext>
            </a:extLst>
          </p:cNvPr>
          <p:cNvCxnSpPr>
            <a:cxnSpLocks/>
          </p:cNvCxnSpPr>
          <p:nvPr userDrawn="1"/>
        </p:nvCxnSpPr>
        <p:spPr>
          <a:xfrm>
            <a:off x="360124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3" name="Rechte verbindingslijn 312">
            <a:extLst>
              <a:ext uri="{FF2B5EF4-FFF2-40B4-BE49-F238E27FC236}">
                <a16:creationId xmlns:a16="http://schemas.microsoft.com/office/drawing/2014/main" id="{28F56A07-73CD-794B-8651-F420EB4379D6}"/>
              </a:ext>
            </a:extLst>
          </p:cNvPr>
          <p:cNvCxnSpPr>
            <a:cxnSpLocks/>
          </p:cNvCxnSpPr>
          <p:nvPr userDrawn="1"/>
        </p:nvCxnSpPr>
        <p:spPr>
          <a:xfrm>
            <a:off x="3964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 name="Rechte verbindingslijn 313">
            <a:extLst>
              <a:ext uri="{FF2B5EF4-FFF2-40B4-BE49-F238E27FC236}">
                <a16:creationId xmlns:a16="http://schemas.microsoft.com/office/drawing/2014/main" id="{79A941C0-BD0C-F449-BCF0-1E8BEAE7CB1C}"/>
              </a:ext>
            </a:extLst>
          </p:cNvPr>
          <p:cNvCxnSpPr>
            <a:cxnSpLocks/>
          </p:cNvCxnSpPr>
          <p:nvPr userDrawn="1"/>
        </p:nvCxnSpPr>
        <p:spPr>
          <a:xfrm>
            <a:off x="43242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5" name="Rechte verbindingslijn 314">
            <a:extLst>
              <a:ext uri="{FF2B5EF4-FFF2-40B4-BE49-F238E27FC236}">
                <a16:creationId xmlns:a16="http://schemas.microsoft.com/office/drawing/2014/main" id="{5BFBF68D-38A9-124D-95C9-FA82A27C7E21}"/>
              </a:ext>
            </a:extLst>
          </p:cNvPr>
          <p:cNvCxnSpPr>
            <a:cxnSpLocks/>
          </p:cNvCxnSpPr>
          <p:nvPr userDrawn="1"/>
        </p:nvCxnSpPr>
        <p:spPr>
          <a:xfrm>
            <a:off x="468574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6" name="Rechte verbindingslijn 315">
            <a:extLst>
              <a:ext uri="{FF2B5EF4-FFF2-40B4-BE49-F238E27FC236}">
                <a16:creationId xmlns:a16="http://schemas.microsoft.com/office/drawing/2014/main" id="{1162E74A-6454-D244-9A5A-D8A78CB42144}"/>
              </a:ext>
            </a:extLst>
          </p:cNvPr>
          <p:cNvCxnSpPr>
            <a:cxnSpLocks/>
          </p:cNvCxnSpPr>
          <p:nvPr userDrawn="1"/>
        </p:nvCxnSpPr>
        <p:spPr>
          <a:xfrm>
            <a:off x="504565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7" name="Rechte verbindingslijn 316">
            <a:extLst>
              <a:ext uri="{FF2B5EF4-FFF2-40B4-BE49-F238E27FC236}">
                <a16:creationId xmlns:a16="http://schemas.microsoft.com/office/drawing/2014/main" id="{249F44F6-BBA5-C94C-9C29-3533B1746269}"/>
              </a:ext>
            </a:extLst>
          </p:cNvPr>
          <p:cNvCxnSpPr>
            <a:cxnSpLocks/>
          </p:cNvCxnSpPr>
          <p:nvPr userDrawn="1"/>
        </p:nvCxnSpPr>
        <p:spPr>
          <a:xfrm>
            <a:off x="54055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8" name="Rechte verbindingslijn 317">
            <a:extLst>
              <a:ext uri="{FF2B5EF4-FFF2-40B4-BE49-F238E27FC236}">
                <a16:creationId xmlns:a16="http://schemas.microsoft.com/office/drawing/2014/main" id="{821C349D-A6AD-694C-B825-D2DE8169386E}"/>
              </a:ext>
            </a:extLst>
          </p:cNvPr>
          <p:cNvCxnSpPr>
            <a:cxnSpLocks/>
          </p:cNvCxnSpPr>
          <p:nvPr userDrawn="1"/>
        </p:nvCxnSpPr>
        <p:spPr>
          <a:xfrm>
            <a:off x="5767057"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9" name="Rechte verbindingslijn 318">
            <a:extLst>
              <a:ext uri="{FF2B5EF4-FFF2-40B4-BE49-F238E27FC236}">
                <a16:creationId xmlns:a16="http://schemas.microsoft.com/office/drawing/2014/main" id="{C96F41EE-41AC-7D43-A58A-2905EE8F58CB}"/>
              </a:ext>
            </a:extLst>
          </p:cNvPr>
          <p:cNvCxnSpPr>
            <a:cxnSpLocks/>
          </p:cNvCxnSpPr>
          <p:nvPr userDrawn="1"/>
        </p:nvCxnSpPr>
        <p:spPr>
          <a:xfrm>
            <a:off x="61108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0" name="Rechte verbindingslijn 319">
            <a:extLst>
              <a:ext uri="{FF2B5EF4-FFF2-40B4-BE49-F238E27FC236}">
                <a16:creationId xmlns:a16="http://schemas.microsoft.com/office/drawing/2014/main" id="{AFE07DEF-26B5-E945-8B07-0926E72AD034}"/>
              </a:ext>
            </a:extLst>
          </p:cNvPr>
          <p:cNvCxnSpPr>
            <a:cxnSpLocks/>
          </p:cNvCxnSpPr>
          <p:nvPr userDrawn="1"/>
        </p:nvCxnSpPr>
        <p:spPr>
          <a:xfrm>
            <a:off x="646799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Rechte verbindingslijn 320">
            <a:extLst>
              <a:ext uri="{FF2B5EF4-FFF2-40B4-BE49-F238E27FC236}">
                <a16:creationId xmlns:a16="http://schemas.microsoft.com/office/drawing/2014/main" id="{E72A3348-AF42-8E49-928C-F48BF5B34E9C}"/>
              </a:ext>
            </a:extLst>
          </p:cNvPr>
          <p:cNvCxnSpPr>
            <a:cxnSpLocks/>
          </p:cNvCxnSpPr>
          <p:nvPr userDrawn="1"/>
        </p:nvCxnSpPr>
        <p:spPr>
          <a:xfrm>
            <a:off x="682923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Rechte verbindingslijn 321">
            <a:extLst>
              <a:ext uri="{FF2B5EF4-FFF2-40B4-BE49-F238E27FC236}">
                <a16:creationId xmlns:a16="http://schemas.microsoft.com/office/drawing/2014/main" id="{66BE4BD5-4166-B940-BF9F-75DF4A7A6E48}"/>
              </a:ext>
            </a:extLst>
          </p:cNvPr>
          <p:cNvCxnSpPr>
            <a:cxnSpLocks/>
          </p:cNvCxnSpPr>
          <p:nvPr userDrawn="1"/>
        </p:nvCxnSpPr>
        <p:spPr>
          <a:xfrm>
            <a:off x="719046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AB9826B0-EA82-974B-9561-FA08C841285E}"/>
              </a:ext>
            </a:extLst>
          </p:cNvPr>
          <p:cNvCxnSpPr>
            <a:cxnSpLocks/>
          </p:cNvCxnSpPr>
          <p:nvPr userDrawn="1"/>
        </p:nvCxnSpPr>
        <p:spPr>
          <a:xfrm>
            <a:off x="754763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4CE27E73-0E17-CE4B-84DB-BC7EC5DDD743}"/>
              </a:ext>
            </a:extLst>
          </p:cNvPr>
          <p:cNvCxnSpPr>
            <a:cxnSpLocks/>
          </p:cNvCxnSpPr>
          <p:nvPr userDrawn="1"/>
        </p:nvCxnSpPr>
        <p:spPr>
          <a:xfrm>
            <a:off x="7908868"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8197F9F6-7F80-A44D-8628-403C56C33385}"/>
              </a:ext>
            </a:extLst>
          </p:cNvPr>
          <p:cNvCxnSpPr>
            <a:cxnSpLocks/>
          </p:cNvCxnSpPr>
          <p:nvPr userDrawn="1"/>
        </p:nvCxnSpPr>
        <p:spPr>
          <a:xfrm>
            <a:off x="8270100"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6" name="Rechte verbindingslijn 325">
            <a:extLst>
              <a:ext uri="{FF2B5EF4-FFF2-40B4-BE49-F238E27FC236}">
                <a16:creationId xmlns:a16="http://schemas.microsoft.com/office/drawing/2014/main" id="{5C7816E2-8BD3-7644-8E43-ABE32197C4FD}"/>
              </a:ext>
            </a:extLst>
          </p:cNvPr>
          <p:cNvCxnSpPr>
            <a:cxnSpLocks/>
          </p:cNvCxnSpPr>
          <p:nvPr userDrawn="1"/>
        </p:nvCxnSpPr>
        <p:spPr>
          <a:xfrm>
            <a:off x="8631333"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Rechte verbindingslijn 326">
            <a:extLst>
              <a:ext uri="{FF2B5EF4-FFF2-40B4-BE49-F238E27FC236}">
                <a16:creationId xmlns:a16="http://schemas.microsoft.com/office/drawing/2014/main" id="{FEA4CC9D-DD6C-7548-86C1-20561E90E406}"/>
              </a:ext>
            </a:extLst>
          </p:cNvPr>
          <p:cNvCxnSpPr>
            <a:cxnSpLocks/>
          </p:cNvCxnSpPr>
          <p:nvPr userDrawn="1"/>
        </p:nvCxnSpPr>
        <p:spPr>
          <a:xfrm>
            <a:off x="899256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Rechte verbindingslijn 327">
            <a:extLst>
              <a:ext uri="{FF2B5EF4-FFF2-40B4-BE49-F238E27FC236}">
                <a16:creationId xmlns:a16="http://schemas.microsoft.com/office/drawing/2014/main" id="{09CD2479-6804-3943-AD48-1A9FC44AC96A}"/>
              </a:ext>
            </a:extLst>
          </p:cNvPr>
          <p:cNvCxnSpPr>
            <a:cxnSpLocks/>
          </p:cNvCxnSpPr>
          <p:nvPr userDrawn="1"/>
        </p:nvCxnSpPr>
        <p:spPr>
          <a:xfrm>
            <a:off x="9352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E63323EC-60A4-E145-A997-E126CAD514E2}"/>
              </a:ext>
            </a:extLst>
          </p:cNvPr>
          <p:cNvCxnSpPr>
            <a:cxnSpLocks/>
          </p:cNvCxnSpPr>
          <p:nvPr userDrawn="1"/>
        </p:nvCxnSpPr>
        <p:spPr>
          <a:xfrm>
            <a:off x="971211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45F6A9E1-EE02-044B-B406-74D2D8A5E8BC}"/>
              </a:ext>
            </a:extLst>
          </p:cNvPr>
          <p:cNvCxnSpPr>
            <a:cxnSpLocks/>
          </p:cNvCxnSpPr>
          <p:nvPr userDrawn="1"/>
        </p:nvCxnSpPr>
        <p:spPr>
          <a:xfrm>
            <a:off x="1007520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1" name="Rechte verbindingslijn 330">
            <a:extLst>
              <a:ext uri="{FF2B5EF4-FFF2-40B4-BE49-F238E27FC236}">
                <a16:creationId xmlns:a16="http://schemas.microsoft.com/office/drawing/2014/main" id="{475B3072-3E2A-784F-A803-8D74B13D18B1}"/>
              </a:ext>
            </a:extLst>
          </p:cNvPr>
          <p:cNvCxnSpPr>
            <a:cxnSpLocks/>
          </p:cNvCxnSpPr>
          <p:nvPr userDrawn="1"/>
        </p:nvCxnSpPr>
        <p:spPr>
          <a:xfrm>
            <a:off x="10407932"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B69833E8-3551-0549-A5A0-95E034C1B146}"/>
              </a:ext>
            </a:extLst>
          </p:cNvPr>
          <p:cNvCxnSpPr>
            <a:cxnSpLocks/>
          </p:cNvCxnSpPr>
          <p:nvPr userDrawn="1"/>
        </p:nvCxnSpPr>
        <p:spPr>
          <a:xfrm>
            <a:off x="10796611"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F0157305-6574-824A-AB73-2D3791459E27}"/>
              </a:ext>
            </a:extLst>
          </p:cNvPr>
          <p:cNvCxnSpPr>
            <a:cxnSpLocks/>
          </p:cNvCxnSpPr>
          <p:nvPr userDrawn="1"/>
        </p:nvCxnSpPr>
        <p:spPr>
          <a:xfrm>
            <a:off x="11156519"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A3A8467A-BFF6-7642-A1FB-A2995CDCD6A5}"/>
              </a:ext>
            </a:extLst>
          </p:cNvPr>
          <p:cNvCxnSpPr>
            <a:cxnSpLocks/>
          </p:cNvCxnSpPr>
          <p:nvPr userDrawn="1"/>
        </p:nvCxnSpPr>
        <p:spPr>
          <a:xfrm>
            <a:off x="115164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76C12D7D-1FCF-7142-83C1-1A5DFF936737}"/>
              </a:ext>
            </a:extLst>
          </p:cNvPr>
          <p:cNvCxnSpPr>
            <a:cxnSpLocks/>
          </p:cNvCxnSpPr>
          <p:nvPr userDrawn="1"/>
        </p:nvCxnSpPr>
        <p:spPr>
          <a:xfrm>
            <a:off x="11877926"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ep 10">
            <a:extLst>
              <a:ext uri="{FF2B5EF4-FFF2-40B4-BE49-F238E27FC236}">
                <a16:creationId xmlns:a16="http://schemas.microsoft.com/office/drawing/2014/main" id="{9EE19687-E547-8748-804B-91DC58EE1A7D}"/>
              </a:ext>
            </a:extLst>
          </p:cNvPr>
          <p:cNvGrpSpPr/>
          <p:nvPr userDrawn="1"/>
        </p:nvGrpSpPr>
        <p:grpSpPr>
          <a:xfrm>
            <a:off x="2879001" y="4391006"/>
            <a:ext cx="7088912" cy="138113"/>
            <a:chOff x="2879001" y="4391006"/>
            <a:chExt cx="7088912" cy="138113"/>
          </a:xfrm>
        </p:grpSpPr>
        <p:sp>
          <p:nvSpPr>
            <p:cNvPr id="340" name="Line 5">
              <a:extLst>
                <a:ext uri="{FF2B5EF4-FFF2-40B4-BE49-F238E27FC236}">
                  <a16:creationId xmlns:a16="http://schemas.microsoft.com/office/drawing/2014/main" id="{12E6AB72-FC33-A043-A2DF-73AA53231B72}"/>
                </a:ext>
              </a:extLst>
            </p:cNvPr>
            <p:cNvSpPr>
              <a:spLocks noChangeShapeType="1"/>
            </p:cNvSpPr>
            <p:nvPr userDrawn="1"/>
          </p:nvSpPr>
          <p:spPr bwMode="auto">
            <a:xfrm>
              <a:off x="2879001" y="4460062"/>
              <a:ext cx="7088912" cy="0"/>
            </a:xfrm>
            <a:prstGeom prst="line">
              <a:avLst/>
            </a:prstGeom>
            <a:noFill/>
            <a:ln w="19050" cap="flat">
              <a:solidFill>
                <a:srgbClr val="33A92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1" name="Freeform 6">
              <a:extLst>
                <a:ext uri="{FF2B5EF4-FFF2-40B4-BE49-F238E27FC236}">
                  <a16:creationId xmlns:a16="http://schemas.microsoft.com/office/drawing/2014/main" id="{6E57EB53-E772-A040-A925-67CA62235194}"/>
                </a:ext>
              </a:extLst>
            </p:cNvPr>
            <p:cNvSpPr>
              <a:spLocks/>
            </p:cNvSpPr>
            <p:nvPr userDrawn="1"/>
          </p:nvSpPr>
          <p:spPr bwMode="auto">
            <a:xfrm>
              <a:off x="5468436" y="4391006"/>
              <a:ext cx="71438" cy="138113"/>
            </a:xfrm>
            <a:custGeom>
              <a:avLst/>
              <a:gdLst>
                <a:gd name="T0" fmla="*/ 0 w 45"/>
                <a:gd name="T1" fmla="*/ 87 h 87"/>
                <a:gd name="T2" fmla="*/ 45 w 45"/>
                <a:gd name="T3" fmla="*/ 42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2" name="Freeform 8">
              <a:extLst>
                <a:ext uri="{FF2B5EF4-FFF2-40B4-BE49-F238E27FC236}">
                  <a16:creationId xmlns:a16="http://schemas.microsoft.com/office/drawing/2014/main" id="{7B684CB9-62B7-3843-8B37-799FD700A612}"/>
                </a:ext>
              </a:extLst>
            </p:cNvPr>
            <p:cNvSpPr>
              <a:spLocks/>
            </p:cNvSpPr>
            <p:nvPr userDrawn="1"/>
          </p:nvSpPr>
          <p:spPr bwMode="auto">
            <a:xfrm>
              <a:off x="760541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3" name="Freeform 10">
              <a:extLst>
                <a:ext uri="{FF2B5EF4-FFF2-40B4-BE49-F238E27FC236}">
                  <a16:creationId xmlns:a16="http://schemas.microsoft.com/office/drawing/2014/main" id="{11CDDEF5-2FDA-4C4A-8529-C0E9031CA333}"/>
                </a:ext>
              </a:extLst>
            </p:cNvPr>
            <p:cNvSpPr>
              <a:spLocks/>
            </p:cNvSpPr>
            <p:nvPr userDrawn="1"/>
          </p:nvSpPr>
          <p:spPr bwMode="auto">
            <a:xfrm>
              <a:off x="9594755" y="4391006"/>
              <a:ext cx="66675" cy="138113"/>
            </a:xfrm>
            <a:custGeom>
              <a:avLst/>
              <a:gdLst>
                <a:gd name="T0" fmla="*/ 0 w 42"/>
                <a:gd name="T1" fmla="*/ 87 h 87"/>
                <a:gd name="T2" fmla="*/ 42 w 42"/>
                <a:gd name="T3" fmla="*/ 42 h 87"/>
                <a:gd name="T4" fmla="*/ 0 w 42"/>
                <a:gd name="T5" fmla="*/ 0 h 87"/>
                <a:gd name="T6" fmla="*/ 0 w 42"/>
                <a:gd name="T7" fmla="*/ 87 h 87"/>
              </a:gdLst>
              <a:ahLst/>
              <a:cxnLst>
                <a:cxn ang="0">
                  <a:pos x="T0" y="T1"/>
                </a:cxn>
                <a:cxn ang="0">
                  <a:pos x="T2" y="T3"/>
                </a:cxn>
                <a:cxn ang="0">
                  <a:pos x="T4" y="T5"/>
                </a:cxn>
                <a:cxn ang="0">
                  <a:pos x="T6" y="T7"/>
                </a:cxn>
              </a:cxnLst>
              <a:rect l="0" t="0" r="r" b="b"/>
              <a:pathLst>
                <a:path w="42" h="87">
                  <a:moveTo>
                    <a:pt x="0" y="87"/>
                  </a:moveTo>
                  <a:lnTo>
                    <a:pt x="42" y="42"/>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44" name="Freeform 12">
              <a:extLst>
                <a:ext uri="{FF2B5EF4-FFF2-40B4-BE49-F238E27FC236}">
                  <a16:creationId xmlns:a16="http://schemas.microsoft.com/office/drawing/2014/main" id="{0C507F2F-C813-2C41-9CCA-2FE6290DF173}"/>
                </a:ext>
              </a:extLst>
            </p:cNvPr>
            <p:cNvSpPr>
              <a:spLocks/>
            </p:cNvSpPr>
            <p:nvPr userDrawn="1"/>
          </p:nvSpPr>
          <p:spPr bwMode="auto">
            <a:xfrm>
              <a:off x="3479097" y="4391006"/>
              <a:ext cx="71438" cy="138113"/>
            </a:xfrm>
            <a:custGeom>
              <a:avLst/>
              <a:gdLst>
                <a:gd name="T0" fmla="*/ 0 w 45"/>
                <a:gd name="T1" fmla="*/ 87 h 87"/>
                <a:gd name="T2" fmla="*/ 45 w 45"/>
                <a:gd name="T3" fmla="*/ 45 h 87"/>
                <a:gd name="T4" fmla="*/ 0 w 45"/>
                <a:gd name="T5" fmla="*/ 0 h 87"/>
                <a:gd name="T6" fmla="*/ 0 w 45"/>
                <a:gd name="T7" fmla="*/ 87 h 87"/>
              </a:gdLst>
              <a:ahLst/>
              <a:cxnLst>
                <a:cxn ang="0">
                  <a:pos x="T0" y="T1"/>
                </a:cxn>
                <a:cxn ang="0">
                  <a:pos x="T2" y="T3"/>
                </a:cxn>
                <a:cxn ang="0">
                  <a:pos x="T4" y="T5"/>
                </a:cxn>
                <a:cxn ang="0">
                  <a:pos x="T6" y="T7"/>
                </a:cxn>
              </a:cxnLst>
              <a:rect l="0" t="0" r="r" b="b"/>
              <a:pathLst>
                <a:path w="45" h="87">
                  <a:moveTo>
                    <a:pt x="0" y="87"/>
                  </a:moveTo>
                  <a:lnTo>
                    <a:pt x="45" y="45"/>
                  </a:lnTo>
                  <a:lnTo>
                    <a:pt x="0" y="0"/>
                  </a:lnTo>
                  <a:lnTo>
                    <a:pt x="0" y="87"/>
                  </a:lnTo>
                  <a:close/>
                </a:path>
              </a:pathLst>
            </a:cu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sp>
        <p:nvSpPr>
          <p:cNvPr id="371" name="Vrije vorm 370">
            <a:extLst>
              <a:ext uri="{FF2B5EF4-FFF2-40B4-BE49-F238E27FC236}">
                <a16:creationId xmlns:a16="http://schemas.microsoft.com/office/drawing/2014/main" id="{DB5AA652-02A0-5E4A-86E7-8B8D98D516AB}"/>
              </a:ext>
            </a:extLst>
          </p:cNvPr>
          <p:cNvSpPr/>
          <p:nvPr userDrawn="1"/>
        </p:nvSpPr>
        <p:spPr>
          <a:xfrm>
            <a:off x="1079816" y="3732144"/>
            <a:ext cx="2159928" cy="1802182"/>
          </a:xfrm>
          <a:custGeom>
            <a:avLst/>
            <a:gdLst>
              <a:gd name="connsiteX0" fmla="*/ 0 w 2164230"/>
              <a:gd name="connsiteY0" fmla="*/ 0 h 1807700"/>
              <a:gd name="connsiteX1" fmla="*/ 2164230 w 2164230"/>
              <a:gd name="connsiteY1" fmla="*/ 0 h 1807700"/>
              <a:gd name="connsiteX2" fmla="*/ 2164230 w 2164230"/>
              <a:gd name="connsiteY2" fmla="*/ 1686494 h 1807700"/>
              <a:gd name="connsiteX3" fmla="*/ 1896904 w 2164230"/>
              <a:gd name="connsiteY3" fmla="*/ 1807700 h 1807700"/>
              <a:gd name="connsiteX4" fmla="*/ 0 w 2164230"/>
              <a:gd name="connsiteY4" fmla="*/ 1807700 h 180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30" h="1807700">
                <a:moveTo>
                  <a:pt x="0" y="0"/>
                </a:moveTo>
                <a:lnTo>
                  <a:pt x="2164230" y="0"/>
                </a:lnTo>
                <a:lnTo>
                  <a:pt x="2164230" y="1686494"/>
                </a:lnTo>
                <a:lnTo>
                  <a:pt x="1896904" y="1807700"/>
                </a:lnTo>
                <a:lnTo>
                  <a:pt x="0" y="1807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2000" bIns="72000" rtlCol="0" anchor="t">
            <a:noAutofit/>
          </a:bodyPr>
          <a:lstStyle/>
          <a:p>
            <a:pPr marL="0" marR="0" lvl="0" indent="0" algn="l" defTabSz="914130" rtl="0" eaLnBrk="1" fontAlgn="auto" latinLnBrk="0" hangingPunct="1">
              <a:lnSpc>
                <a:spcPct val="90000"/>
              </a:lnSpc>
              <a:spcBef>
                <a:spcPts val="0"/>
              </a:spcBef>
              <a:spcAft>
                <a:spcPts val="0"/>
              </a:spcAft>
              <a:buClrTx/>
              <a:buSzTx/>
              <a:buFontTx/>
              <a:buNone/>
              <a:tabLst/>
              <a:defRPr/>
            </a:pPr>
            <a:r>
              <a:rPr lang="de-DE" sz="1600" b="1" kern="1200" noProof="0" dirty="0">
                <a:solidFill>
                  <a:schemeClr val="bg1"/>
                </a:solidFill>
                <a:effectLst/>
                <a:latin typeface="+mn-lt"/>
                <a:ea typeface="+mn-ea"/>
                <a:cs typeface="+mn-cs"/>
              </a:rPr>
              <a:t>Im Falle einer Evakuierung der Räumlichkeiten möchten wir auf folgende Sicherheitsmaßnahmen hinweisen</a:t>
            </a:r>
            <a:endParaRPr lang="de-DE" sz="1600" kern="1200" noProof="0" dirty="0">
              <a:solidFill>
                <a:schemeClr val="bg1"/>
              </a:solidFill>
              <a:effectLst/>
              <a:latin typeface="+mn-lt"/>
              <a:ea typeface="+mn-ea"/>
              <a:cs typeface="+mn-cs"/>
            </a:endParaRPr>
          </a:p>
        </p:txBody>
      </p:sp>
      <p:pic>
        <p:nvPicPr>
          <p:cNvPr id="345" name="Afbeelding 344">
            <a:extLst>
              <a:ext uri="{FF2B5EF4-FFF2-40B4-BE49-F238E27FC236}">
                <a16:creationId xmlns:a16="http://schemas.microsoft.com/office/drawing/2014/main" id="{D70C0E20-B96C-4E32-A151-EB6788A80F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cxnSp>
        <p:nvCxnSpPr>
          <p:cNvPr id="296" name="Rechte verbindingslijn 295">
            <a:extLst>
              <a:ext uri="{FF2B5EF4-FFF2-40B4-BE49-F238E27FC236}">
                <a16:creationId xmlns:a16="http://schemas.microsoft.com/office/drawing/2014/main" id="{8BB947D5-AE51-7746-B2F4-F1F4FFFAA7BF}"/>
              </a:ext>
            </a:extLst>
          </p:cNvPr>
          <p:cNvCxnSpPr/>
          <p:nvPr userDrawn="1"/>
        </p:nvCxnSpPr>
        <p:spPr>
          <a:xfrm>
            <a:off x="0" y="3730832"/>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10761261-35E9-794C-B0B5-12E18DC19DA2}"/>
              </a:ext>
            </a:extLst>
          </p:cNvPr>
          <p:cNvCxnSpPr>
            <a:cxnSpLocks/>
          </p:cNvCxnSpPr>
          <p:nvPr userDrawn="1"/>
        </p:nvCxnSpPr>
        <p:spPr>
          <a:xfrm>
            <a:off x="1079594"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1" name="Rechte verbindingslijn 310">
            <a:extLst>
              <a:ext uri="{FF2B5EF4-FFF2-40B4-BE49-F238E27FC236}">
                <a16:creationId xmlns:a16="http://schemas.microsoft.com/office/drawing/2014/main" id="{12651B24-6705-D341-BBA7-F43A18341824}"/>
              </a:ext>
            </a:extLst>
          </p:cNvPr>
          <p:cNvCxnSpPr>
            <a:cxnSpLocks/>
          </p:cNvCxnSpPr>
          <p:nvPr userDrawn="1"/>
        </p:nvCxnSpPr>
        <p:spPr>
          <a:xfrm>
            <a:off x="3241335" y="0"/>
            <a:ext cx="0" cy="605882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2D92F0F-B1EF-8147-A39A-E2AEC194B929}"/>
              </a:ext>
            </a:extLst>
          </p:cNvPr>
          <p:cNvCxnSpPr/>
          <p:nvPr userDrawn="1"/>
        </p:nvCxnSpPr>
        <p:spPr>
          <a:xfrm>
            <a:off x="0" y="553448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9" name="Freeform 17">
            <a:extLst>
              <a:ext uri="{FF2B5EF4-FFF2-40B4-BE49-F238E27FC236}">
                <a16:creationId xmlns:a16="http://schemas.microsoft.com/office/drawing/2014/main" id="{88BC5723-B860-5B41-82FD-0BF37801A62E}"/>
              </a:ext>
            </a:extLst>
          </p:cNvPr>
          <p:cNvSpPr>
            <a:spLocks/>
          </p:cNvSpPr>
          <p:nvPr userDrawn="1"/>
        </p:nvSpPr>
        <p:spPr bwMode="auto">
          <a:xfrm>
            <a:off x="1079619" y="484866"/>
            <a:ext cx="5751927" cy="2888974"/>
          </a:xfrm>
          <a:custGeom>
            <a:avLst/>
            <a:gdLst>
              <a:gd name="connsiteX0" fmla="*/ 0 w 5751926"/>
              <a:gd name="connsiteY0" fmla="*/ 0 h 2884784"/>
              <a:gd name="connsiteX1" fmla="*/ 1145894 w 5751926"/>
              <a:gd name="connsiteY1" fmla="*/ 0 h 2884784"/>
              <a:gd name="connsiteX2" fmla="*/ 4606032 w 5751926"/>
              <a:gd name="connsiteY2" fmla="*/ 0 h 2884784"/>
              <a:gd name="connsiteX3" fmla="*/ 5751926 w 5751926"/>
              <a:gd name="connsiteY3" fmla="*/ 0 h 2884784"/>
              <a:gd name="connsiteX4" fmla="*/ 5751926 w 5751926"/>
              <a:gd name="connsiteY4" fmla="*/ 2644834 h 2884784"/>
              <a:gd name="connsiteX5" fmla="*/ 5279643 w 5751926"/>
              <a:gd name="connsiteY5" fmla="*/ 2880976 h 2884784"/>
              <a:gd name="connsiteX6" fmla="*/ 1145894 w 5751926"/>
              <a:gd name="connsiteY6" fmla="*/ 2884784 h 2884784"/>
              <a:gd name="connsiteX7" fmla="*/ 1145894 w 5751926"/>
              <a:gd name="connsiteY7" fmla="*/ 2883728 h 2884784"/>
              <a:gd name="connsiteX8" fmla="*/ 0 w 5751926"/>
              <a:gd name="connsiteY8" fmla="*/ 2884784 h 28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1926" h="2884784">
                <a:moveTo>
                  <a:pt x="0" y="0"/>
                </a:moveTo>
                <a:lnTo>
                  <a:pt x="1145894" y="0"/>
                </a:lnTo>
                <a:lnTo>
                  <a:pt x="4606032" y="0"/>
                </a:lnTo>
                <a:lnTo>
                  <a:pt x="5751926" y="0"/>
                </a:lnTo>
                <a:lnTo>
                  <a:pt x="5751926" y="2644834"/>
                </a:lnTo>
                <a:lnTo>
                  <a:pt x="5279643" y="2880976"/>
                </a:lnTo>
                <a:lnTo>
                  <a:pt x="1145894" y="2884784"/>
                </a:lnTo>
                <a:lnTo>
                  <a:pt x="1145894" y="2883728"/>
                </a:lnTo>
                <a:lnTo>
                  <a:pt x="0" y="2884784"/>
                </a:lnTo>
                <a:close/>
              </a:path>
            </a:pathLst>
          </a:custGeom>
          <a:solidFill>
            <a:schemeClr val="bg1"/>
          </a:solidFill>
          <a:ln>
            <a:noFill/>
          </a:ln>
        </p:spPr>
        <p:txBody>
          <a:bodyPr vert="horz" wrap="square" lIns="216000" tIns="216000" rIns="900000" bIns="215951" numCol="1" anchor="t" anchorCtr="0" compatLnSpc="1">
            <a:prstTxWarp prst="textNoShape">
              <a:avLst/>
            </a:prstTxWarp>
            <a:noAutofit/>
          </a:bodyPr>
          <a:lstStyle/>
          <a:p>
            <a:pPr rtl="0">
              <a:lnSpc>
                <a:spcPct val="100000"/>
              </a:lnSpc>
              <a:spcBef>
                <a:spcPts val="0"/>
              </a:spcBef>
              <a:spcAft>
                <a:spcPts val="0"/>
              </a:spcAft>
            </a:pPr>
            <a:r>
              <a:rPr lang="de-DE" sz="3000" b="1" i="0" u="none" strike="noStrike" kern="1200" baseline="0" noProof="0" dirty="0">
                <a:solidFill>
                  <a:schemeClr val="tx1"/>
                </a:solidFill>
                <a:latin typeface="Arial" panose="020B0604020202020204" pitchFamily="34" charset="0"/>
              </a:rPr>
              <a:t>A </a:t>
            </a:r>
            <a:r>
              <a:rPr lang="de-DE" sz="3000" b="1" i="0" u="none" strike="noStrike" kern="1200" baseline="0" noProof="0" dirty="0" err="1">
                <a:solidFill>
                  <a:schemeClr val="tx1"/>
                </a:solidFill>
                <a:latin typeface="Arial" panose="020B0604020202020204" pitchFamily="34" charset="0"/>
              </a:rPr>
              <a:t>moment</a:t>
            </a:r>
            <a:r>
              <a:rPr lang="de-DE" sz="3000" b="1" i="0" u="none" strike="noStrike" kern="1200" baseline="0" noProof="0" dirty="0">
                <a:solidFill>
                  <a:schemeClr val="tx1"/>
                </a:solidFill>
                <a:latin typeface="Arial" panose="020B0604020202020204" pitchFamily="34" charset="0"/>
              </a:rPr>
              <a:t> </a:t>
            </a:r>
            <a:r>
              <a:rPr lang="de-DE" sz="3000" b="1" i="0" u="none" strike="noStrike" kern="1200" baseline="0" noProof="0" dirty="0" err="1">
                <a:solidFill>
                  <a:schemeClr val="tx1"/>
                </a:solidFill>
                <a:latin typeface="Arial" panose="020B0604020202020204" pitchFamily="34" charset="0"/>
              </a:rPr>
              <a:t>for</a:t>
            </a:r>
            <a:r>
              <a:rPr lang="de-DE" sz="3000" b="1" i="0" u="none" strike="noStrike" kern="1200" baseline="0" noProof="0" dirty="0">
                <a:solidFill>
                  <a:schemeClr val="tx1"/>
                </a:solidFill>
                <a:latin typeface="Arial" panose="020B0604020202020204" pitchFamily="34" charset="0"/>
              </a:rPr>
              <a:t> </a:t>
            </a:r>
            <a:r>
              <a:rPr lang="de-DE" sz="3000" b="1" i="0" u="none" strike="noStrike" kern="1200" baseline="0" noProof="0" dirty="0" err="1">
                <a:solidFill>
                  <a:schemeClr val="tx1"/>
                </a:solidFill>
                <a:latin typeface="Arial" panose="020B0604020202020204" pitchFamily="34" charset="0"/>
              </a:rPr>
              <a:t>safety</a:t>
            </a:r>
            <a:endParaRPr lang="de-DE" sz="3000" b="0" i="0" u="none" strike="noStrike" kern="1200" baseline="0" noProof="0" dirty="0">
              <a:solidFill>
                <a:schemeClr val="tx1"/>
              </a:solidFill>
              <a:latin typeface="Arial" panose="020B0604020202020204" pitchFamily="34" charset="0"/>
            </a:endParaRPr>
          </a:p>
          <a:p>
            <a:pPr rtl="0">
              <a:lnSpc>
                <a:spcPct val="100000"/>
              </a:lnSpc>
              <a:spcBef>
                <a:spcPts val="0"/>
              </a:spcBef>
              <a:spcAft>
                <a:spcPts val="0"/>
              </a:spcAft>
            </a:pPr>
            <a:endParaRPr lang="de-DE" sz="2000" b="0" i="0" u="none" strike="noStrike" kern="1200" baseline="0" noProof="0" dirty="0">
              <a:solidFill>
                <a:schemeClr val="tx1"/>
              </a:solidFill>
              <a:latin typeface="Arial" panose="020B0604020202020204" pitchFamily="34" charset="0"/>
            </a:endParaRPr>
          </a:p>
          <a:p>
            <a:pPr rtl="0"/>
            <a:r>
              <a:rPr lang="de-DE" sz="2000" b="0" i="0" u="none" strike="noStrike" kern="1200" baseline="0" noProof="0" dirty="0">
                <a:solidFill>
                  <a:schemeClr val="tx2"/>
                </a:solidFill>
                <a:latin typeface="Arial" panose="020B0604020202020204" pitchFamily="34" charset="0"/>
              </a:rPr>
              <a:t>Gemeinsam sorgen wir für ein sicheres Arbeitsumfeld, in dem wir aus Fehlern lernen und der Austausch von Ideen, Bedenken und Fragen eine Selbstverständlichkeit ist.</a:t>
            </a:r>
          </a:p>
        </p:txBody>
      </p:sp>
      <p:grpSp>
        <p:nvGrpSpPr>
          <p:cNvPr id="387" name="Group 25">
            <a:extLst>
              <a:ext uri="{FF2B5EF4-FFF2-40B4-BE49-F238E27FC236}">
                <a16:creationId xmlns:a16="http://schemas.microsoft.com/office/drawing/2014/main" id="{0D1D0535-6B1A-435D-B3E3-E37CA3E551B3}"/>
              </a:ext>
            </a:extLst>
          </p:cNvPr>
          <p:cNvGrpSpPr/>
          <p:nvPr userDrawn="1"/>
        </p:nvGrpSpPr>
        <p:grpSpPr>
          <a:xfrm>
            <a:off x="3784713" y="3736162"/>
            <a:ext cx="1447799" cy="1447800"/>
            <a:chOff x="3409950" y="3786188"/>
            <a:chExt cx="1447800" cy="1447800"/>
          </a:xfrm>
        </p:grpSpPr>
        <p:sp>
          <p:nvSpPr>
            <p:cNvPr id="388" name="Oval 14">
              <a:extLst>
                <a:ext uri="{FF2B5EF4-FFF2-40B4-BE49-F238E27FC236}">
                  <a16:creationId xmlns:a16="http://schemas.microsoft.com/office/drawing/2014/main" id="{A42FE03A-D911-4FBC-867A-8B48E8FA2155}"/>
                </a:ext>
              </a:extLst>
            </p:cNvPr>
            <p:cNvSpPr>
              <a:spLocks noChangeArrowheads="1"/>
            </p:cNvSpPr>
            <p:nvPr userDrawn="1"/>
          </p:nvSpPr>
          <p:spPr bwMode="auto">
            <a:xfrm>
              <a:off x="3409950" y="3786188"/>
              <a:ext cx="1447800"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89" name="Freeform 15">
              <a:extLst>
                <a:ext uri="{FF2B5EF4-FFF2-40B4-BE49-F238E27FC236}">
                  <a16:creationId xmlns:a16="http://schemas.microsoft.com/office/drawing/2014/main" id="{D6D280A7-1AC0-4C65-9DE1-EB680DBC7E58}"/>
                </a:ext>
              </a:extLst>
            </p:cNvPr>
            <p:cNvSpPr>
              <a:spLocks/>
            </p:cNvSpPr>
            <p:nvPr userDrawn="1"/>
          </p:nvSpPr>
          <p:spPr bwMode="auto">
            <a:xfrm>
              <a:off x="3738563" y="4114801"/>
              <a:ext cx="790575" cy="790575"/>
            </a:xfrm>
            <a:custGeom>
              <a:avLst/>
              <a:gdLst>
                <a:gd name="T0" fmla="*/ 148 w 166"/>
                <a:gd name="T1" fmla="*/ 96 h 166"/>
                <a:gd name="T2" fmla="*/ 148 w 166"/>
                <a:gd name="T3" fmla="*/ 166 h 166"/>
                <a:gd name="T4" fmla="*/ 166 w 166"/>
                <a:gd name="T5" fmla="*/ 166 h 166"/>
                <a:gd name="T6" fmla="*/ 166 w 166"/>
                <a:gd name="T7" fmla="*/ 0 h 166"/>
                <a:gd name="T8" fmla="*/ 0 w 166"/>
                <a:gd name="T9" fmla="*/ 0 h 166"/>
                <a:gd name="T10" fmla="*/ 0 w 166"/>
                <a:gd name="T11" fmla="*/ 166 h 166"/>
                <a:gd name="T12" fmla="*/ 58 w 166"/>
                <a:gd name="T13" fmla="*/ 166 h 166"/>
                <a:gd name="T14" fmla="*/ 58 w 166"/>
                <a:gd name="T15" fmla="*/ 142 h 166"/>
                <a:gd name="T16" fmla="*/ 39 w 166"/>
                <a:gd name="T17" fmla="*/ 142 h 166"/>
                <a:gd name="T18" fmla="*/ 39 w 166"/>
                <a:gd name="T19" fmla="*/ 121 h 166"/>
                <a:gd name="T20" fmla="*/ 58 w 166"/>
                <a:gd name="T21" fmla="*/ 121 h 166"/>
                <a:gd name="T22" fmla="*/ 58 w 166"/>
                <a:gd name="T23" fmla="*/ 15 h 166"/>
                <a:gd name="T24" fmla="*/ 148 w 166"/>
                <a:gd name="T25" fmla="*/ 15 h 166"/>
                <a:gd name="T26" fmla="*/ 148 w 166"/>
                <a:gd name="T27" fmla="*/ 86 h 166"/>
                <a:gd name="T28" fmla="*/ 135 w 166"/>
                <a:gd name="T29" fmla="*/ 86 h 166"/>
                <a:gd name="T30" fmla="*/ 122 w 166"/>
                <a:gd name="T31" fmla="*/ 64 h 166"/>
                <a:gd name="T32" fmla="*/ 124 w 166"/>
                <a:gd name="T33" fmla="*/ 58 h 166"/>
                <a:gd name="T34" fmla="*/ 124 w 166"/>
                <a:gd name="T35" fmla="*/ 58 h 166"/>
                <a:gd name="T36" fmla="*/ 134 w 166"/>
                <a:gd name="T37" fmla="*/ 49 h 166"/>
                <a:gd name="T38" fmla="*/ 126 w 166"/>
                <a:gd name="T39" fmla="*/ 33 h 166"/>
                <a:gd name="T40" fmla="*/ 110 w 166"/>
                <a:gd name="T41" fmla="*/ 41 h 166"/>
                <a:gd name="T42" fmla="*/ 113 w 166"/>
                <a:gd name="T43" fmla="*/ 53 h 166"/>
                <a:gd name="T44" fmla="*/ 113 w 166"/>
                <a:gd name="T45" fmla="*/ 53 h 166"/>
                <a:gd name="T46" fmla="*/ 114 w 166"/>
                <a:gd name="T47" fmla="*/ 57 h 166"/>
                <a:gd name="T48" fmla="*/ 111 w 166"/>
                <a:gd name="T49" fmla="*/ 58 h 166"/>
                <a:gd name="T50" fmla="*/ 80 w 166"/>
                <a:gd name="T51" fmla="*/ 58 h 166"/>
                <a:gd name="T52" fmla="*/ 75 w 166"/>
                <a:gd name="T53" fmla="*/ 62 h 166"/>
                <a:gd name="T54" fmla="*/ 64 w 166"/>
                <a:gd name="T55" fmla="*/ 84 h 166"/>
                <a:gd name="T56" fmla="*/ 73 w 166"/>
                <a:gd name="T57" fmla="*/ 84 h 166"/>
                <a:gd name="T58" fmla="*/ 81 w 166"/>
                <a:gd name="T59" fmla="*/ 69 h 166"/>
                <a:gd name="T60" fmla="*/ 95 w 166"/>
                <a:gd name="T61" fmla="*/ 69 h 166"/>
                <a:gd name="T62" fmla="*/ 97 w 166"/>
                <a:gd name="T63" fmla="*/ 72 h 166"/>
                <a:gd name="T64" fmla="*/ 72 w 166"/>
                <a:gd name="T65" fmla="*/ 126 h 166"/>
                <a:gd name="T66" fmla="*/ 44 w 166"/>
                <a:gd name="T67" fmla="*/ 126 h 166"/>
                <a:gd name="T68" fmla="*/ 44 w 166"/>
                <a:gd name="T69" fmla="*/ 137 h 166"/>
                <a:gd name="T70" fmla="*/ 75 w 166"/>
                <a:gd name="T71" fmla="*/ 137 h 166"/>
                <a:gd name="T72" fmla="*/ 81 w 166"/>
                <a:gd name="T73" fmla="*/ 134 h 166"/>
                <a:gd name="T74" fmla="*/ 95 w 166"/>
                <a:gd name="T75" fmla="*/ 112 h 166"/>
                <a:gd name="T76" fmla="*/ 114 w 166"/>
                <a:gd name="T77" fmla="*/ 166 h 166"/>
                <a:gd name="T78" fmla="*/ 125 w 166"/>
                <a:gd name="T79" fmla="*/ 166 h 166"/>
                <a:gd name="T80" fmla="*/ 109 w 166"/>
                <a:gd name="T81" fmla="*/ 104 h 166"/>
                <a:gd name="T82" fmla="*/ 110 w 166"/>
                <a:gd name="T83" fmla="*/ 97 h 166"/>
                <a:gd name="T84" fmla="*/ 118 w 166"/>
                <a:gd name="T85" fmla="*/ 78 h 166"/>
                <a:gd name="T86" fmla="*/ 127 w 166"/>
                <a:gd name="T87" fmla="*/ 93 h 166"/>
                <a:gd name="T88" fmla="*/ 132 w 166"/>
                <a:gd name="T89" fmla="*/ 96 h 166"/>
                <a:gd name="T90" fmla="*/ 148 w 166"/>
                <a:gd name="T91" fmla="*/ 9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66">
                  <a:moveTo>
                    <a:pt x="148" y="96"/>
                  </a:moveTo>
                  <a:cubicBezTo>
                    <a:pt x="148" y="166"/>
                    <a:pt x="148" y="166"/>
                    <a:pt x="148" y="166"/>
                  </a:cubicBezTo>
                  <a:cubicBezTo>
                    <a:pt x="166" y="166"/>
                    <a:pt x="166" y="166"/>
                    <a:pt x="166" y="166"/>
                  </a:cubicBezTo>
                  <a:cubicBezTo>
                    <a:pt x="166" y="0"/>
                    <a:pt x="166" y="0"/>
                    <a:pt x="166" y="0"/>
                  </a:cubicBezTo>
                  <a:cubicBezTo>
                    <a:pt x="0" y="0"/>
                    <a:pt x="0" y="0"/>
                    <a:pt x="0" y="0"/>
                  </a:cubicBezTo>
                  <a:cubicBezTo>
                    <a:pt x="0" y="166"/>
                    <a:pt x="0" y="166"/>
                    <a:pt x="0" y="166"/>
                  </a:cubicBezTo>
                  <a:cubicBezTo>
                    <a:pt x="58" y="166"/>
                    <a:pt x="58" y="166"/>
                    <a:pt x="58" y="166"/>
                  </a:cubicBezTo>
                  <a:cubicBezTo>
                    <a:pt x="58" y="142"/>
                    <a:pt x="58" y="142"/>
                    <a:pt x="58" y="142"/>
                  </a:cubicBezTo>
                  <a:cubicBezTo>
                    <a:pt x="39" y="142"/>
                    <a:pt x="39" y="142"/>
                    <a:pt x="39" y="142"/>
                  </a:cubicBezTo>
                  <a:cubicBezTo>
                    <a:pt x="39" y="121"/>
                    <a:pt x="39" y="121"/>
                    <a:pt x="39" y="121"/>
                  </a:cubicBezTo>
                  <a:cubicBezTo>
                    <a:pt x="58" y="121"/>
                    <a:pt x="58" y="121"/>
                    <a:pt x="58" y="121"/>
                  </a:cubicBezTo>
                  <a:cubicBezTo>
                    <a:pt x="58" y="15"/>
                    <a:pt x="58" y="15"/>
                    <a:pt x="58" y="15"/>
                  </a:cubicBezTo>
                  <a:cubicBezTo>
                    <a:pt x="148" y="15"/>
                    <a:pt x="148" y="15"/>
                    <a:pt x="148" y="15"/>
                  </a:cubicBezTo>
                  <a:cubicBezTo>
                    <a:pt x="148" y="86"/>
                    <a:pt x="148" y="86"/>
                    <a:pt x="148" y="86"/>
                  </a:cubicBezTo>
                  <a:cubicBezTo>
                    <a:pt x="135" y="86"/>
                    <a:pt x="135" y="86"/>
                    <a:pt x="135" y="86"/>
                  </a:cubicBezTo>
                  <a:cubicBezTo>
                    <a:pt x="135" y="86"/>
                    <a:pt x="124" y="67"/>
                    <a:pt x="122" y="64"/>
                  </a:cubicBezTo>
                  <a:cubicBezTo>
                    <a:pt x="120" y="60"/>
                    <a:pt x="122" y="58"/>
                    <a:pt x="124" y="58"/>
                  </a:cubicBezTo>
                  <a:cubicBezTo>
                    <a:pt x="124" y="58"/>
                    <a:pt x="124" y="58"/>
                    <a:pt x="124" y="58"/>
                  </a:cubicBezTo>
                  <a:cubicBezTo>
                    <a:pt x="129" y="57"/>
                    <a:pt x="133" y="54"/>
                    <a:pt x="134" y="49"/>
                  </a:cubicBezTo>
                  <a:cubicBezTo>
                    <a:pt x="136" y="43"/>
                    <a:pt x="133" y="35"/>
                    <a:pt x="126" y="33"/>
                  </a:cubicBezTo>
                  <a:cubicBezTo>
                    <a:pt x="120" y="31"/>
                    <a:pt x="112" y="34"/>
                    <a:pt x="110" y="41"/>
                  </a:cubicBezTo>
                  <a:cubicBezTo>
                    <a:pt x="109" y="45"/>
                    <a:pt x="110" y="50"/>
                    <a:pt x="113" y="53"/>
                  </a:cubicBezTo>
                  <a:cubicBezTo>
                    <a:pt x="113" y="53"/>
                    <a:pt x="113" y="53"/>
                    <a:pt x="113" y="53"/>
                  </a:cubicBezTo>
                  <a:cubicBezTo>
                    <a:pt x="113" y="54"/>
                    <a:pt x="114" y="55"/>
                    <a:pt x="114" y="57"/>
                  </a:cubicBezTo>
                  <a:cubicBezTo>
                    <a:pt x="114" y="58"/>
                    <a:pt x="113" y="58"/>
                    <a:pt x="111" y="58"/>
                  </a:cubicBezTo>
                  <a:cubicBezTo>
                    <a:pt x="80" y="58"/>
                    <a:pt x="80" y="58"/>
                    <a:pt x="80" y="58"/>
                  </a:cubicBezTo>
                  <a:cubicBezTo>
                    <a:pt x="78" y="58"/>
                    <a:pt x="75" y="60"/>
                    <a:pt x="75" y="62"/>
                  </a:cubicBezTo>
                  <a:cubicBezTo>
                    <a:pt x="64" y="84"/>
                    <a:pt x="64" y="84"/>
                    <a:pt x="64" y="84"/>
                  </a:cubicBezTo>
                  <a:cubicBezTo>
                    <a:pt x="73" y="84"/>
                    <a:pt x="73" y="84"/>
                    <a:pt x="73" y="84"/>
                  </a:cubicBezTo>
                  <a:cubicBezTo>
                    <a:pt x="81" y="69"/>
                    <a:pt x="81" y="69"/>
                    <a:pt x="81" y="69"/>
                  </a:cubicBezTo>
                  <a:cubicBezTo>
                    <a:pt x="95" y="69"/>
                    <a:pt x="95" y="69"/>
                    <a:pt x="95" y="69"/>
                  </a:cubicBezTo>
                  <a:cubicBezTo>
                    <a:pt x="97" y="69"/>
                    <a:pt x="98" y="70"/>
                    <a:pt x="97" y="72"/>
                  </a:cubicBezTo>
                  <a:cubicBezTo>
                    <a:pt x="72" y="126"/>
                    <a:pt x="72" y="126"/>
                    <a:pt x="72" y="126"/>
                  </a:cubicBezTo>
                  <a:cubicBezTo>
                    <a:pt x="44" y="126"/>
                    <a:pt x="44" y="126"/>
                    <a:pt x="44" y="126"/>
                  </a:cubicBezTo>
                  <a:cubicBezTo>
                    <a:pt x="44" y="137"/>
                    <a:pt x="44" y="137"/>
                    <a:pt x="44" y="137"/>
                  </a:cubicBezTo>
                  <a:cubicBezTo>
                    <a:pt x="75" y="137"/>
                    <a:pt x="75" y="137"/>
                    <a:pt x="75" y="137"/>
                  </a:cubicBezTo>
                  <a:cubicBezTo>
                    <a:pt x="77" y="137"/>
                    <a:pt x="80" y="135"/>
                    <a:pt x="81" y="134"/>
                  </a:cubicBezTo>
                  <a:cubicBezTo>
                    <a:pt x="95" y="112"/>
                    <a:pt x="95" y="112"/>
                    <a:pt x="95" y="112"/>
                  </a:cubicBezTo>
                  <a:cubicBezTo>
                    <a:pt x="114" y="166"/>
                    <a:pt x="114" y="166"/>
                    <a:pt x="114" y="166"/>
                  </a:cubicBezTo>
                  <a:cubicBezTo>
                    <a:pt x="125" y="166"/>
                    <a:pt x="125" y="166"/>
                    <a:pt x="125" y="166"/>
                  </a:cubicBezTo>
                  <a:cubicBezTo>
                    <a:pt x="109" y="104"/>
                    <a:pt x="109" y="104"/>
                    <a:pt x="109" y="104"/>
                  </a:cubicBezTo>
                  <a:cubicBezTo>
                    <a:pt x="109" y="102"/>
                    <a:pt x="109" y="99"/>
                    <a:pt x="110" y="97"/>
                  </a:cubicBezTo>
                  <a:cubicBezTo>
                    <a:pt x="118" y="78"/>
                    <a:pt x="118" y="78"/>
                    <a:pt x="118" y="78"/>
                  </a:cubicBezTo>
                  <a:cubicBezTo>
                    <a:pt x="127" y="93"/>
                    <a:pt x="127" y="93"/>
                    <a:pt x="127" y="93"/>
                  </a:cubicBezTo>
                  <a:cubicBezTo>
                    <a:pt x="128" y="95"/>
                    <a:pt x="130" y="96"/>
                    <a:pt x="132" y="96"/>
                  </a:cubicBezTo>
                  <a:cubicBezTo>
                    <a:pt x="148" y="96"/>
                    <a:pt x="148" y="96"/>
                    <a:pt x="14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grpSp>
        <p:nvGrpSpPr>
          <p:cNvPr id="390" name="Group 29">
            <a:extLst>
              <a:ext uri="{FF2B5EF4-FFF2-40B4-BE49-F238E27FC236}">
                <a16:creationId xmlns:a16="http://schemas.microsoft.com/office/drawing/2014/main" id="{BD85A1A3-321E-40D0-9329-595A7B230B07}"/>
              </a:ext>
            </a:extLst>
          </p:cNvPr>
          <p:cNvGrpSpPr/>
          <p:nvPr userDrawn="1"/>
        </p:nvGrpSpPr>
        <p:grpSpPr>
          <a:xfrm>
            <a:off x="7921659" y="3736162"/>
            <a:ext cx="1452563" cy="1447800"/>
            <a:chOff x="7724775" y="3786188"/>
            <a:chExt cx="1452563" cy="1447800"/>
          </a:xfrm>
        </p:grpSpPr>
        <p:sp>
          <p:nvSpPr>
            <p:cNvPr id="391" name="Oval 16">
              <a:extLst>
                <a:ext uri="{FF2B5EF4-FFF2-40B4-BE49-F238E27FC236}">
                  <a16:creationId xmlns:a16="http://schemas.microsoft.com/office/drawing/2014/main" id="{2E4BBA3E-E3AB-4236-ACCE-D7B995EACECE}"/>
                </a:ext>
              </a:extLst>
            </p:cNvPr>
            <p:cNvSpPr>
              <a:spLocks noChangeArrowheads="1"/>
            </p:cNvSpPr>
            <p:nvPr userDrawn="1"/>
          </p:nvSpPr>
          <p:spPr bwMode="auto">
            <a:xfrm>
              <a:off x="7724775" y="3786188"/>
              <a:ext cx="1452563" cy="1447800"/>
            </a:xfrm>
            <a:prstGeom prst="ellipse">
              <a:avLst/>
            </a:prstGeom>
            <a:solidFill>
              <a:srgbClr val="33A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2" name="Freeform 17">
              <a:extLst>
                <a:ext uri="{FF2B5EF4-FFF2-40B4-BE49-F238E27FC236}">
                  <a16:creationId xmlns:a16="http://schemas.microsoft.com/office/drawing/2014/main" id="{3670F56B-7843-4F10-ABB6-DE055A966F97}"/>
                </a:ext>
              </a:extLst>
            </p:cNvPr>
            <p:cNvSpPr>
              <a:spLocks noEditPoints="1"/>
            </p:cNvSpPr>
            <p:nvPr userDrawn="1"/>
          </p:nvSpPr>
          <p:spPr bwMode="auto">
            <a:xfrm>
              <a:off x="8201025" y="4281488"/>
              <a:ext cx="519113" cy="409575"/>
            </a:xfrm>
            <a:custGeom>
              <a:avLst/>
              <a:gdLst>
                <a:gd name="T0" fmla="*/ 36 w 109"/>
                <a:gd name="T1" fmla="*/ 28 h 86"/>
                <a:gd name="T2" fmla="*/ 13 w 109"/>
                <a:gd name="T3" fmla="*/ 28 h 86"/>
                <a:gd name="T4" fmla="*/ 27 w 109"/>
                <a:gd name="T5" fmla="*/ 72 h 86"/>
                <a:gd name="T6" fmla="*/ 36 w 109"/>
                <a:gd name="T7" fmla="*/ 54 h 86"/>
                <a:gd name="T8" fmla="*/ 37 w 109"/>
                <a:gd name="T9" fmla="*/ 54 h 86"/>
                <a:gd name="T10" fmla="*/ 38 w 109"/>
                <a:gd name="T11" fmla="*/ 43 h 86"/>
                <a:gd name="T12" fmla="*/ 11 w 109"/>
                <a:gd name="T13" fmla="*/ 43 h 86"/>
                <a:gd name="T14" fmla="*/ 5 w 109"/>
                <a:gd name="T15" fmla="*/ 47 h 86"/>
                <a:gd name="T16" fmla="*/ 0 w 109"/>
                <a:gd name="T17" fmla="*/ 72 h 86"/>
                <a:gd name="T18" fmla="*/ 10 w 109"/>
                <a:gd name="T19" fmla="*/ 61 h 86"/>
                <a:gd name="T20" fmla="*/ 13 w 109"/>
                <a:gd name="T21" fmla="*/ 72 h 86"/>
                <a:gd name="T22" fmla="*/ 81 w 109"/>
                <a:gd name="T23" fmla="*/ 17 h 86"/>
                <a:gd name="T24" fmla="*/ 81 w 109"/>
                <a:gd name="T25" fmla="*/ 40 h 86"/>
                <a:gd name="T26" fmla="*/ 81 w 109"/>
                <a:gd name="T27" fmla="*/ 17 h 86"/>
                <a:gd name="T28" fmla="*/ 99 w 109"/>
                <a:gd name="T29" fmla="*/ 43 h 86"/>
                <a:gd name="T30" fmla="*/ 68 w 109"/>
                <a:gd name="T31" fmla="*/ 43 h 86"/>
                <a:gd name="T32" fmla="*/ 61 w 109"/>
                <a:gd name="T33" fmla="*/ 54 h 86"/>
                <a:gd name="T34" fmla="*/ 72 w 109"/>
                <a:gd name="T35" fmla="*/ 54 h 86"/>
                <a:gd name="T36" fmla="*/ 80 w 109"/>
                <a:gd name="T37" fmla="*/ 72 h 86"/>
                <a:gd name="T38" fmla="*/ 96 w 109"/>
                <a:gd name="T39" fmla="*/ 61 h 86"/>
                <a:gd name="T40" fmla="*/ 100 w 109"/>
                <a:gd name="T41" fmla="*/ 72 h 86"/>
                <a:gd name="T42" fmla="*/ 104 w 109"/>
                <a:gd name="T43" fmla="*/ 47 h 86"/>
                <a:gd name="T44" fmla="*/ 53 w 109"/>
                <a:gd name="T45" fmla="*/ 54 h 86"/>
                <a:gd name="T46" fmla="*/ 53 w 109"/>
                <a:gd name="T47" fmla="*/ 31 h 86"/>
                <a:gd name="T48" fmla="*/ 71 w 109"/>
                <a:gd name="T49" fmla="*/ 86 h 86"/>
                <a:gd name="T50" fmla="*/ 75 w 109"/>
                <a:gd name="T51" fmla="*/ 61 h 86"/>
                <a:gd name="T52" fmla="*/ 69 w 109"/>
                <a:gd name="T53" fmla="*/ 57 h 86"/>
                <a:gd name="T54" fmla="*/ 39 w 109"/>
                <a:gd name="T55" fmla="*/ 57 h 86"/>
                <a:gd name="T56" fmla="*/ 37 w 109"/>
                <a:gd name="T57" fmla="*/ 57 h 86"/>
                <a:gd name="T58" fmla="*/ 33 w 109"/>
                <a:gd name="T59" fmla="*/ 61 h 86"/>
                <a:gd name="T60" fmla="*/ 37 w 109"/>
                <a:gd name="T61" fmla="*/ 86 h 86"/>
                <a:gd name="T62" fmla="*/ 41 w 109"/>
                <a:gd name="T63" fmla="*/ 75 h 86"/>
                <a:gd name="T64" fmla="*/ 67 w 109"/>
                <a:gd name="T65" fmla="*/ 86 h 86"/>
                <a:gd name="T66" fmla="*/ 70 w 109"/>
                <a:gd name="T67" fmla="*/ 75 h 86"/>
                <a:gd name="T68" fmla="*/ 53 w 109"/>
                <a:gd name="T69" fmla="*/ 0 h 86"/>
                <a:gd name="T70" fmla="*/ 53 w 109"/>
                <a:gd name="T71" fmla="*/ 23 h 86"/>
                <a:gd name="T72" fmla="*/ 53 w 109"/>
                <a:gd name="T7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86">
                  <a:moveTo>
                    <a:pt x="25" y="17"/>
                  </a:moveTo>
                  <a:cubicBezTo>
                    <a:pt x="31" y="17"/>
                    <a:pt x="36" y="22"/>
                    <a:pt x="36" y="28"/>
                  </a:cubicBezTo>
                  <a:cubicBezTo>
                    <a:pt x="36" y="34"/>
                    <a:pt x="31" y="40"/>
                    <a:pt x="25" y="40"/>
                  </a:cubicBezTo>
                  <a:cubicBezTo>
                    <a:pt x="19" y="40"/>
                    <a:pt x="13" y="34"/>
                    <a:pt x="13" y="28"/>
                  </a:cubicBezTo>
                  <a:cubicBezTo>
                    <a:pt x="13" y="22"/>
                    <a:pt x="19" y="17"/>
                    <a:pt x="25" y="17"/>
                  </a:cubicBezTo>
                  <a:moveTo>
                    <a:pt x="27" y="72"/>
                  </a:moveTo>
                  <a:cubicBezTo>
                    <a:pt x="30" y="60"/>
                    <a:pt x="30" y="60"/>
                    <a:pt x="30" y="60"/>
                  </a:cubicBezTo>
                  <a:cubicBezTo>
                    <a:pt x="30" y="57"/>
                    <a:pt x="33" y="55"/>
                    <a:pt x="36" y="54"/>
                  </a:cubicBezTo>
                  <a:cubicBezTo>
                    <a:pt x="36" y="54"/>
                    <a:pt x="36" y="54"/>
                    <a:pt x="36" y="54"/>
                  </a:cubicBezTo>
                  <a:cubicBezTo>
                    <a:pt x="37" y="54"/>
                    <a:pt x="37" y="54"/>
                    <a:pt x="37" y="54"/>
                  </a:cubicBezTo>
                  <a:cubicBezTo>
                    <a:pt x="44" y="54"/>
                    <a:pt x="44" y="54"/>
                    <a:pt x="44" y="54"/>
                  </a:cubicBezTo>
                  <a:cubicBezTo>
                    <a:pt x="41" y="51"/>
                    <a:pt x="38" y="47"/>
                    <a:pt x="38" y="43"/>
                  </a:cubicBezTo>
                  <a:cubicBezTo>
                    <a:pt x="11" y="43"/>
                    <a:pt x="11" y="43"/>
                    <a:pt x="11" y="43"/>
                  </a:cubicBezTo>
                  <a:cubicBezTo>
                    <a:pt x="11" y="43"/>
                    <a:pt x="11" y="43"/>
                    <a:pt x="11" y="43"/>
                  </a:cubicBezTo>
                  <a:cubicBezTo>
                    <a:pt x="10" y="43"/>
                    <a:pt x="10" y="43"/>
                    <a:pt x="10" y="43"/>
                  </a:cubicBezTo>
                  <a:cubicBezTo>
                    <a:pt x="7" y="43"/>
                    <a:pt x="5" y="45"/>
                    <a:pt x="5" y="47"/>
                  </a:cubicBezTo>
                  <a:cubicBezTo>
                    <a:pt x="5" y="47"/>
                    <a:pt x="5" y="47"/>
                    <a:pt x="5" y="47"/>
                  </a:cubicBezTo>
                  <a:cubicBezTo>
                    <a:pt x="0" y="72"/>
                    <a:pt x="0" y="72"/>
                    <a:pt x="0" y="72"/>
                  </a:cubicBezTo>
                  <a:cubicBezTo>
                    <a:pt x="9" y="72"/>
                    <a:pt x="9" y="72"/>
                    <a:pt x="9" y="72"/>
                  </a:cubicBezTo>
                  <a:cubicBezTo>
                    <a:pt x="10" y="61"/>
                    <a:pt x="10" y="61"/>
                    <a:pt x="10" y="61"/>
                  </a:cubicBezTo>
                  <a:cubicBezTo>
                    <a:pt x="13" y="61"/>
                    <a:pt x="13" y="61"/>
                    <a:pt x="13" y="61"/>
                  </a:cubicBezTo>
                  <a:cubicBezTo>
                    <a:pt x="13" y="72"/>
                    <a:pt x="13" y="72"/>
                    <a:pt x="13" y="72"/>
                  </a:cubicBezTo>
                  <a:cubicBezTo>
                    <a:pt x="27" y="72"/>
                    <a:pt x="27" y="72"/>
                    <a:pt x="27" y="72"/>
                  </a:cubicBezTo>
                  <a:close/>
                  <a:moveTo>
                    <a:pt x="81" y="17"/>
                  </a:moveTo>
                  <a:cubicBezTo>
                    <a:pt x="75" y="17"/>
                    <a:pt x="70" y="22"/>
                    <a:pt x="70" y="28"/>
                  </a:cubicBezTo>
                  <a:cubicBezTo>
                    <a:pt x="70" y="34"/>
                    <a:pt x="75" y="40"/>
                    <a:pt x="81" y="40"/>
                  </a:cubicBezTo>
                  <a:cubicBezTo>
                    <a:pt x="88" y="40"/>
                    <a:pt x="93" y="34"/>
                    <a:pt x="93" y="28"/>
                  </a:cubicBezTo>
                  <a:cubicBezTo>
                    <a:pt x="93" y="22"/>
                    <a:pt x="88" y="17"/>
                    <a:pt x="81" y="17"/>
                  </a:cubicBezTo>
                  <a:moveTo>
                    <a:pt x="104" y="47"/>
                  </a:moveTo>
                  <a:cubicBezTo>
                    <a:pt x="103" y="45"/>
                    <a:pt x="101" y="43"/>
                    <a:pt x="99" y="43"/>
                  </a:cubicBezTo>
                  <a:cubicBezTo>
                    <a:pt x="68" y="43"/>
                    <a:pt x="68" y="43"/>
                    <a:pt x="68" y="43"/>
                  </a:cubicBezTo>
                  <a:cubicBezTo>
                    <a:pt x="68" y="43"/>
                    <a:pt x="68" y="43"/>
                    <a:pt x="68" y="43"/>
                  </a:cubicBezTo>
                  <a:cubicBezTo>
                    <a:pt x="67" y="43"/>
                    <a:pt x="67" y="43"/>
                    <a:pt x="67" y="43"/>
                  </a:cubicBezTo>
                  <a:cubicBezTo>
                    <a:pt x="67" y="47"/>
                    <a:pt x="65" y="51"/>
                    <a:pt x="61" y="54"/>
                  </a:cubicBezTo>
                  <a:cubicBezTo>
                    <a:pt x="72" y="54"/>
                    <a:pt x="72" y="54"/>
                    <a:pt x="72" y="54"/>
                  </a:cubicBezTo>
                  <a:cubicBezTo>
                    <a:pt x="72" y="54"/>
                    <a:pt x="72" y="54"/>
                    <a:pt x="72" y="54"/>
                  </a:cubicBezTo>
                  <a:cubicBezTo>
                    <a:pt x="75" y="55"/>
                    <a:pt x="77" y="57"/>
                    <a:pt x="78" y="60"/>
                  </a:cubicBezTo>
                  <a:cubicBezTo>
                    <a:pt x="80" y="72"/>
                    <a:pt x="80" y="72"/>
                    <a:pt x="80" y="72"/>
                  </a:cubicBezTo>
                  <a:cubicBezTo>
                    <a:pt x="96" y="72"/>
                    <a:pt x="96" y="72"/>
                    <a:pt x="96" y="72"/>
                  </a:cubicBezTo>
                  <a:cubicBezTo>
                    <a:pt x="96" y="61"/>
                    <a:pt x="96" y="61"/>
                    <a:pt x="96" y="61"/>
                  </a:cubicBezTo>
                  <a:cubicBezTo>
                    <a:pt x="99" y="61"/>
                    <a:pt x="99" y="61"/>
                    <a:pt x="99" y="61"/>
                  </a:cubicBezTo>
                  <a:cubicBezTo>
                    <a:pt x="100" y="72"/>
                    <a:pt x="100" y="72"/>
                    <a:pt x="100" y="72"/>
                  </a:cubicBezTo>
                  <a:cubicBezTo>
                    <a:pt x="109" y="72"/>
                    <a:pt x="109" y="72"/>
                    <a:pt x="109" y="72"/>
                  </a:cubicBezTo>
                  <a:lnTo>
                    <a:pt x="104" y="47"/>
                  </a:lnTo>
                  <a:close/>
                  <a:moveTo>
                    <a:pt x="41" y="42"/>
                  </a:moveTo>
                  <a:cubicBezTo>
                    <a:pt x="41" y="48"/>
                    <a:pt x="46" y="54"/>
                    <a:pt x="53" y="54"/>
                  </a:cubicBezTo>
                  <a:cubicBezTo>
                    <a:pt x="59" y="54"/>
                    <a:pt x="64" y="48"/>
                    <a:pt x="64" y="42"/>
                  </a:cubicBezTo>
                  <a:cubicBezTo>
                    <a:pt x="64" y="36"/>
                    <a:pt x="59" y="31"/>
                    <a:pt x="53" y="31"/>
                  </a:cubicBezTo>
                  <a:cubicBezTo>
                    <a:pt x="46" y="31"/>
                    <a:pt x="41" y="36"/>
                    <a:pt x="41" y="42"/>
                  </a:cubicBezTo>
                  <a:moveTo>
                    <a:pt x="71" y="86"/>
                  </a:moveTo>
                  <a:cubicBezTo>
                    <a:pt x="80" y="86"/>
                    <a:pt x="80" y="86"/>
                    <a:pt x="80" y="86"/>
                  </a:cubicBezTo>
                  <a:cubicBezTo>
                    <a:pt x="75" y="61"/>
                    <a:pt x="75" y="61"/>
                    <a:pt x="75" y="61"/>
                  </a:cubicBezTo>
                  <a:cubicBezTo>
                    <a:pt x="75" y="59"/>
                    <a:pt x="73" y="57"/>
                    <a:pt x="70" y="57"/>
                  </a:cubicBezTo>
                  <a:cubicBezTo>
                    <a:pt x="69" y="57"/>
                    <a:pt x="69" y="57"/>
                    <a:pt x="69" y="57"/>
                  </a:cubicBezTo>
                  <a:cubicBezTo>
                    <a:pt x="69" y="57"/>
                    <a:pt x="69" y="57"/>
                    <a:pt x="69" y="57"/>
                  </a:cubicBezTo>
                  <a:cubicBezTo>
                    <a:pt x="39" y="57"/>
                    <a:pt x="39" y="57"/>
                    <a:pt x="39" y="57"/>
                  </a:cubicBezTo>
                  <a:cubicBezTo>
                    <a:pt x="39" y="57"/>
                    <a:pt x="39" y="57"/>
                    <a:pt x="39" y="57"/>
                  </a:cubicBezTo>
                  <a:cubicBezTo>
                    <a:pt x="37" y="57"/>
                    <a:pt x="37" y="57"/>
                    <a:pt x="37" y="57"/>
                  </a:cubicBezTo>
                  <a:cubicBezTo>
                    <a:pt x="35" y="57"/>
                    <a:pt x="33" y="59"/>
                    <a:pt x="33" y="61"/>
                  </a:cubicBezTo>
                  <a:cubicBezTo>
                    <a:pt x="33" y="61"/>
                    <a:pt x="33" y="61"/>
                    <a:pt x="33" y="61"/>
                  </a:cubicBezTo>
                  <a:cubicBezTo>
                    <a:pt x="28" y="86"/>
                    <a:pt x="28" y="86"/>
                    <a:pt x="28" y="86"/>
                  </a:cubicBezTo>
                  <a:cubicBezTo>
                    <a:pt x="37" y="86"/>
                    <a:pt x="37" y="86"/>
                    <a:pt x="37" y="86"/>
                  </a:cubicBezTo>
                  <a:cubicBezTo>
                    <a:pt x="38" y="75"/>
                    <a:pt x="38" y="75"/>
                    <a:pt x="38" y="75"/>
                  </a:cubicBezTo>
                  <a:cubicBezTo>
                    <a:pt x="41" y="75"/>
                    <a:pt x="41" y="75"/>
                    <a:pt x="41" y="75"/>
                  </a:cubicBezTo>
                  <a:cubicBezTo>
                    <a:pt x="41" y="86"/>
                    <a:pt x="41" y="86"/>
                    <a:pt x="41" y="86"/>
                  </a:cubicBezTo>
                  <a:cubicBezTo>
                    <a:pt x="67" y="86"/>
                    <a:pt x="67" y="86"/>
                    <a:pt x="67" y="86"/>
                  </a:cubicBezTo>
                  <a:cubicBezTo>
                    <a:pt x="67" y="75"/>
                    <a:pt x="67" y="75"/>
                    <a:pt x="67" y="75"/>
                  </a:cubicBezTo>
                  <a:cubicBezTo>
                    <a:pt x="70" y="75"/>
                    <a:pt x="70" y="75"/>
                    <a:pt x="70" y="75"/>
                  </a:cubicBezTo>
                  <a:lnTo>
                    <a:pt x="71" y="86"/>
                  </a:lnTo>
                  <a:close/>
                  <a:moveTo>
                    <a:pt x="53" y="0"/>
                  </a:moveTo>
                  <a:cubicBezTo>
                    <a:pt x="46" y="0"/>
                    <a:pt x="41" y="5"/>
                    <a:pt x="41" y="12"/>
                  </a:cubicBezTo>
                  <a:cubicBezTo>
                    <a:pt x="41" y="18"/>
                    <a:pt x="46" y="23"/>
                    <a:pt x="53" y="23"/>
                  </a:cubicBezTo>
                  <a:cubicBezTo>
                    <a:pt x="59" y="23"/>
                    <a:pt x="64" y="18"/>
                    <a:pt x="64" y="12"/>
                  </a:cubicBezTo>
                  <a:cubicBezTo>
                    <a:pt x="64" y="5"/>
                    <a:pt x="59" y="0"/>
                    <a:pt x="5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3" name="Freeform 18">
              <a:extLst>
                <a:ext uri="{FF2B5EF4-FFF2-40B4-BE49-F238E27FC236}">
                  <a16:creationId xmlns:a16="http://schemas.microsoft.com/office/drawing/2014/main" id="{004B6848-5FBA-44E6-9978-924F517ACD4F}"/>
                </a:ext>
              </a:extLst>
            </p:cNvPr>
            <p:cNvSpPr>
              <a:spLocks/>
            </p:cNvSpPr>
            <p:nvPr userDrawn="1"/>
          </p:nvSpPr>
          <p:spPr bwMode="auto">
            <a:xfrm>
              <a:off x="8034338" y="4090988"/>
              <a:ext cx="257175" cy="252413"/>
            </a:xfrm>
            <a:custGeom>
              <a:avLst/>
              <a:gdLst>
                <a:gd name="T0" fmla="*/ 120 w 162"/>
                <a:gd name="T1" fmla="*/ 30 h 159"/>
                <a:gd name="T2" fmla="*/ 120 w 162"/>
                <a:gd name="T3" fmla="*/ 90 h 159"/>
                <a:gd name="T4" fmla="*/ 30 w 162"/>
                <a:gd name="T5" fmla="*/ 0 h 159"/>
                <a:gd name="T6" fmla="*/ 0 w 162"/>
                <a:gd name="T7" fmla="*/ 27 h 159"/>
                <a:gd name="T8" fmla="*/ 93 w 162"/>
                <a:gd name="T9" fmla="*/ 120 h 159"/>
                <a:gd name="T10" fmla="*/ 30 w 162"/>
                <a:gd name="T11" fmla="*/ 120 h 159"/>
                <a:gd name="T12" fmla="*/ 69 w 162"/>
                <a:gd name="T13" fmla="*/ 159 h 159"/>
                <a:gd name="T14" fmla="*/ 162 w 162"/>
                <a:gd name="T15" fmla="*/ 159 h 159"/>
                <a:gd name="T16" fmla="*/ 162 w 162"/>
                <a:gd name="T17" fmla="*/ 69 h 159"/>
                <a:gd name="T18" fmla="*/ 120 w 162"/>
                <a:gd name="T19"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120" y="30"/>
                  </a:moveTo>
                  <a:lnTo>
                    <a:pt x="120" y="90"/>
                  </a:lnTo>
                  <a:lnTo>
                    <a:pt x="30" y="0"/>
                  </a:lnTo>
                  <a:lnTo>
                    <a:pt x="0" y="27"/>
                  </a:lnTo>
                  <a:lnTo>
                    <a:pt x="93" y="120"/>
                  </a:lnTo>
                  <a:lnTo>
                    <a:pt x="30" y="120"/>
                  </a:lnTo>
                  <a:lnTo>
                    <a:pt x="69" y="159"/>
                  </a:lnTo>
                  <a:lnTo>
                    <a:pt x="162" y="159"/>
                  </a:lnTo>
                  <a:lnTo>
                    <a:pt x="162" y="69"/>
                  </a:lnTo>
                  <a:lnTo>
                    <a:pt x="1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4" name="Freeform 19">
              <a:extLst>
                <a:ext uri="{FF2B5EF4-FFF2-40B4-BE49-F238E27FC236}">
                  <a16:creationId xmlns:a16="http://schemas.microsoft.com/office/drawing/2014/main" id="{0EE24D02-3C60-418D-8CB9-022892BF2D88}"/>
                </a:ext>
              </a:extLst>
            </p:cNvPr>
            <p:cNvSpPr>
              <a:spLocks/>
            </p:cNvSpPr>
            <p:nvPr userDrawn="1"/>
          </p:nvSpPr>
          <p:spPr bwMode="auto">
            <a:xfrm>
              <a:off x="8615363" y="4090988"/>
              <a:ext cx="252413" cy="252413"/>
            </a:xfrm>
            <a:custGeom>
              <a:avLst/>
              <a:gdLst>
                <a:gd name="T0" fmla="*/ 159 w 159"/>
                <a:gd name="T1" fmla="*/ 27 h 159"/>
                <a:gd name="T2" fmla="*/ 132 w 159"/>
                <a:gd name="T3" fmla="*/ 0 h 159"/>
                <a:gd name="T4" fmla="*/ 39 w 159"/>
                <a:gd name="T5" fmla="*/ 90 h 159"/>
                <a:gd name="T6" fmla="*/ 39 w 159"/>
                <a:gd name="T7" fmla="*/ 30 h 159"/>
                <a:gd name="T8" fmla="*/ 0 w 159"/>
                <a:gd name="T9" fmla="*/ 69 h 159"/>
                <a:gd name="T10" fmla="*/ 0 w 159"/>
                <a:gd name="T11" fmla="*/ 159 h 159"/>
                <a:gd name="T12" fmla="*/ 90 w 159"/>
                <a:gd name="T13" fmla="*/ 159 h 159"/>
                <a:gd name="T14" fmla="*/ 129 w 159"/>
                <a:gd name="T15" fmla="*/ 120 h 159"/>
                <a:gd name="T16" fmla="*/ 66 w 159"/>
                <a:gd name="T17" fmla="*/ 120 h 159"/>
                <a:gd name="T18" fmla="*/ 159 w 159"/>
                <a:gd name="T19"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27"/>
                  </a:moveTo>
                  <a:lnTo>
                    <a:pt x="132" y="0"/>
                  </a:lnTo>
                  <a:lnTo>
                    <a:pt x="39" y="90"/>
                  </a:lnTo>
                  <a:lnTo>
                    <a:pt x="39" y="30"/>
                  </a:lnTo>
                  <a:lnTo>
                    <a:pt x="0" y="69"/>
                  </a:lnTo>
                  <a:lnTo>
                    <a:pt x="0" y="159"/>
                  </a:lnTo>
                  <a:lnTo>
                    <a:pt x="90" y="159"/>
                  </a:lnTo>
                  <a:lnTo>
                    <a:pt x="129" y="120"/>
                  </a:lnTo>
                  <a:lnTo>
                    <a:pt x="66" y="120"/>
                  </a:lnTo>
                  <a:lnTo>
                    <a:pt x="15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5" name="Freeform 20">
              <a:extLst>
                <a:ext uri="{FF2B5EF4-FFF2-40B4-BE49-F238E27FC236}">
                  <a16:creationId xmlns:a16="http://schemas.microsoft.com/office/drawing/2014/main" id="{2DA4E74B-2CA1-4F0E-B1AE-C1D90C4F7497}"/>
                </a:ext>
              </a:extLst>
            </p:cNvPr>
            <p:cNvSpPr>
              <a:spLocks/>
            </p:cNvSpPr>
            <p:nvPr userDrawn="1"/>
          </p:nvSpPr>
          <p:spPr bwMode="auto">
            <a:xfrm>
              <a:off x="8034338" y="4676776"/>
              <a:ext cx="257175" cy="252413"/>
            </a:xfrm>
            <a:custGeom>
              <a:avLst/>
              <a:gdLst>
                <a:gd name="T0" fmla="*/ 69 w 162"/>
                <a:gd name="T1" fmla="*/ 0 h 159"/>
                <a:gd name="T2" fmla="*/ 30 w 162"/>
                <a:gd name="T3" fmla="*/ 39 h 159"/>
                <a:gd name="T4" fmla="*/ 93 w 162"/>
                <a:gd name="T5" fmla="*/ 39 h 159"/>
                <a:gd name="T6" fmla="*/ 0 w 162"/>
                <a:gd name="T7" fmla="*/ 132 h 159"/>
                <a:gd name="T8" fmla="*/ 30 w 162"/>
                <a:gd name="T9" fmla="*/ 159 h 159"/>
                <a:gd name="T10" fmla="*/ 120 w 162"/>
                <a:gd name="T11" fmla="*/ 69 h 159"/>
                <a:gd name="T12" fmla="*/ 120 w 162"/>
                <a:gd name="T13" fmla="*/ 129 h 159"/>
                <a:gd name="T14" fmla="*/ 162 w 162"/>
                <a:gd name="T15" fmla="*/ 90 h 159"/>
                <a:gd name="T16" fmla="*/ 162 w 162"/>
                <a:gd name="T17" fmla="*/ 0 h 159"/>
                <a:gd name="T18" fmla="*/ 69 w 162"/>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59">
                  <a:moveTo>
                    <a:pt x="69" y="0"/>
                  </a:moveTo>
                  <a:lnTo>
                    <a:pt x="30" y="39"/>
                  </a:lnTo>
                  <a:lnTo>
                    <a:pt x="93" y="39"/>
                  </a:lnTo>
                  <a:lnTo>
                    <a:pt x="0" y="132"/>
                  </a:lnTo>
                  <a:lnTo>
                    <a:pt x="30" y="159"/>
                  </a:lnTo>
                  <a:lnTo>
                    <a:pt x="120" y="69"/>
                  </a:lnTo>
                  <a:lnTo>
                    <a:pt x="120" y="129"/>
                  </a:lnTo>
                  <a:lnTo>
                    <a:pt x="162" y="90"/>
                  </a:lnTo>
                  <a:lnTo>
                    <a:pt x="162"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396" name="Freeform 21">
              <a:extLst>
                <a:ext uri="{FF2B5EF4-FFF2-40B4-BE49-F238E27FC236}">
                  <a16:creationId xmlns:a16="http://schemas.microsoft.com/office/drawing/2014/main" id="{7C625AB1-B201-429B-B79E-9EBE0446779E}"/>
                </a:ext>
              </a:extLst>
            </p:cNvPr>
            <p:cNvSpPr>
              <a:spLocks/>
            </p:cNvSpPr>
            <p:nvPr userDrawn="1"/>
          </p:nvSpPr>
          <p:spPr bwMode="auto">
            <a:xfrm>
              <a:off x="8615363" y="4676776"/>
              <a:ext cx="252413" cy="252413"/>
            </a:xfrm>
            <a:custGeom>
              <a:avLst/>
              <a:gdLst>
                <a:gd name="T0" fmla="*/ 159 w 159"/>
                <a:gd name="T1" fmla="*/ 132 h 159"/>
                <a:gd name="T2" fmla="*/ 66 w 159"/>
                <a:gd name="T3" fmla="*/ 39 h 159"/>
                <a:gd name="T4" fmla="*/ 129 w 159"/>
                <a:gd name="T5" fmla="*/ 39 h 159"/>
                <a:gd name="T6" fmla="*/ 90 w 159"/>
                <a:gd name="T7" fmla="*/ 0 h 159"/>
                <a:gd name="T8" fmla="*/ 0 w 159"/>
                <a:gd name="T9" fmla="*/ 0 h 159"/>
                <a:gd name="T10" fmla="*/ 0 w 159"/>
                <a:gd name="T11" fmla="*/ 90 h 159"/>
                <a:gd name="T12" fmla="*/ 39 w 159"/>
                <a:gd name="T13" fmla="*/ 129 h 159"/>
                <a:gd name="T14" fmla="*/ 39 w 159"/>
                <a:gd name="T15" fmla="*/ 69 h 159"/>
                <a:gd name="T16" fmla="*/ 132 w 159"/>
                <a:gd name="T17" fmla="*/ 159 h 159"/>
                <a:gd name="T18" fmla="*/ 159 w 159"/>
                <a:gd name="T19" fmla="*/ 13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9">
                  <a:moveTo>
                    <a:pt x="159" y="132"/>
                  </a:moveTo>
                  <a:lnTo>
                    <a:pt x="66" y="39"/>
                  </a:lnTo>
                  <a:lnTo>
                    <a:pt x="129" y="39"/>
                  </a:lnTo>
                  <a:lnTo>
                    <a:pt x="90" y="0"/>
                  </a:lnTo>
                  <a:lnTo>
                    <a:pt x="0" y="0"/>
                  </a:lnTo>
                  <a:lnTo>
                    <a:pt x="0" y="90"/>
                  </a:lnTo>
                  <a:lnTo>
                    <a:pt x="39" y="129"/>
                  </a:lnTo>
                  <a:lnTo>
                    <a:pt x="39" y="69"/>
                  </a:lnTo>
                  <a:lnTo>
                    <a:pt x="132" y="159"/>
                  </a:lnTo>
                  <a:lnTo>
                    <a:pt x="159"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grpSp>
        <p:nvGrpSpPr>
          <p:cNvPr id="397" name="Group 41">
            <a:extLst>
              <a:ext uri="{FF2B5EF4-FFF2-40B4-BE49-F238E27FC236}">
                <a16:creationId xmlns:a16="http://schemas.microsoft.com/office/drawing/2014/main" id="{CC4DFF07-9034-4245-A3A7-038B4C9EF86C}"/>
              </a:ext>
            </a:extLst>
          </p:cNvPr>
          <p:cNvGrpSpPr/>
          <p:nvPr userDrawn="1"/>
        </p:nvGrpSpPr>
        <p:grpSpPr>
          <a:xfrm>
            <a:off x="5774925" y="3663138"/>
            <a:ext cx="1595439" cy="1593849"/>
            <a:chOff x="5514975" y="3714751"/>
            <a:chExt cx="1595438" cy="1593850"/>
          </a:xfrm>
        </p:grpSpPr>
        <p:grpSp>
          <p:nvGrpSpPr>
            <p:cNvPr id="398" name="Group 42">
              <a:extLst>
                <a:ext uri="{FF2B5EF4-FFF2-40B4-BE49-F238E27FC236}">
                  <a16:creationId xmlns:a16="http://schemas.microsoft.com/office/drawing/2014/main" id="{99C9C38E-A27F-42C1-81C6-0C2305E9D89A}"/>
                </a:ext>
              </a:extLst>
            </p:cNvPr>
            <p:cNvGrpSpPr/>
            <p:nvPr userDrawn="1"/>
          </p:nvGrpSpPr>
          <p:grpSpPr>
            <a:xfrm>
              <a:off x="5581650" y="3786188"/>
              <a:ext cx="1447800" cy="1447800"/>
              <a:chOff x="5581650" y="3786188"/>
              <a:chExt cx="1447800" cy="1447800"/>
            </a:xfrm>
          </p:grpSpPr>
          <p:sp>
            <p:nvSpPr>
              <p:cNvPr id="400" name="Oval 26">
                <a:extLst>
                  <a:ext uri="{FF2B5EF4-FFF2-40B4-BE49-F238E27FC236}">
                    <a16:creationId xmlns:a16="http://schemas.microsoft.com/office/drawing/2014/main" id="{7121EBEE-FD11-48B2-B7C5-8DC4BA6D233E}"/>
                  </a:ext>
                </a:extLst>
              </p:cNvPr>
              <p:cNvSpPr>
                <a:spLocks noChangeArrowheads="1"/>
              </p:cNvSpPr>
              <p:nvPr userDrawn="1"/>
            </p:nvSpPr>
            <p:spPr bwMode="auto">
              <a:xfrm>
                <a:off x="5581650" y="3786188"/>
                <a:ext cx="1447800"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1" name="Freeform 27">
                <a:extLst>
                  <a:ext uri="{FF2B5EF4-FFF2-40B4-BE49-F238E27FC236}">
                    <a16:creationId xmlns:a16="http://schemas.microsoft.com/office/drawing/2014/main" id="{4AE5FCA1-D127-482D-BFAE-FBDB6590B70C}"/>
                  </a:ext>
                </a:extLst>
              </p:cNvPr>
              <p:cNvSpPr>
                <a:spLocks noEditPoints="1"/>
              </p:cNvSpPr>
              <p:nvPr userDrawn="1"/>
            </p:nvSpPr>
            <p:spPr bwMode="auto">
              <a:xfrm>
                <a:off x="6219825" y="4214813"/>
                <a:ext cx="190500" cy="514350"/>
              </a:xfrm>
              <a:custGeom>
                <a:avLst/>
                <a:gdLst>
                  <a:gd name="T0" fmla="*/ 29 w 40"/>
                  <a:gd name="T1" fmla="*/ 20 h 108"/>
                  <a:gd name="T2" fmla="*/ 40 w 40"/>
                  <a:gd name="T3" fmla="*/ 31 h 108"/>
                  <a:gd name="T4" fmla="*/ 40 w 40"/>
                  <a:gd name="T5" fmla="*/ 58 h 108"/>
                  <a:gd name="T6" fmla="*/ 33 w 40"/>
                  <a:gd name="T7" fmla="*/ 58 h 108"/>
                  <a:gd name="T8" fmla="*/ 33 w 40"/>
                  <a:gd name="T9" fmla="*/ 33 h 108"/>
                  <a:gd name="T10" fmla="*/ 31 w 40"/>
                  <a:gd name="T11" fmla="*/ 33 h 108"/>
                  <a:gd name="T12" fmla="*/ 31 w 40"/>
                  <a:gd name="T13" fmla="*/ 101 h 108"/>
                  <a:gd name="T14" fmla="*/ 21 w 40"/>
                  <a:gd name="T15" fmla="*/ 101 h 108"/>
                  <a:gd name="T16" fmla="*/ 21 w 40"/>
                  <a:gd name="T17" fmla="*/ 62 h 108"/>
                  <a:gd name="T18" fmla="*/ 19 w 40"/>
                  <a:gd name="T19" fmla="*/ 62 h 108"/>
                  <a:gd name="T20" fmla="*/ 19 w 40"/>
                  <a:gd name="T21" fmla="*/ 101 h 108"/>
                  <a:gd name="T22" fmla="*/ 9 w 40"/>
                  <a:gd name="T23" fmla="*/ 101 h 108"/>
                  <a:gd name="T24" fmla="*/ 9 w 40"/>
                  <a:gd name="T25" fmla="*/ 33 h 108"/>
                  <a:gd name="T26" fmla="*/ 7 w 40"/>
                  <a:gd name="T27" fmla="*/ 33 h 108"/>
                  <a:gd name="T28" fmla="*/ 7 w 40"/>
                  <a:gd name="T29" fmla="*/ 58 h 108"/>
                  <a:gd name="T30" fmla="*/ 0 w 40"/>
                  <a:gd name="T31" fmla="*/ 58 h 108"/>
                  <a:gd name="T32" fmla="*/ 0 w 40"/>
                  <a:gd name="T33" fmla="*/ 31 h 108"/>
                  <a:gd name="T34" fmla="*/ 11 w 40"/>
                  <a:gd name="T35" fmla="*/ 20 h 108"/>
                  <a:gd name="T36" fmla="*/ 29 w 40"/>
                  <a:gd name="T37" fmla="*/ 20 h 108"/>
                  <a:gd name="T38" fmla="*/ 20 w 40"/>
                  <a:gd name="T39" fmla="*/ 0 h 108"/>
                  <a:gd name="T40" fmla="*/ 11 w 40"/>
                  <a:gd name="T41" fmla="*/ 9 h 108"/>
                  <a:gd name="T42" fmla="*/ 20 w 40"/>
                  <a:gd name="T43" fmla="*/ 17 h 108"/>
                  <a:gd name="T44" fmla="*/ 28 w 40"/>
                  <a:gd name="T45" fmla="*/ 9 h 108"/>
                  <a:gd name="T46" fmla="*/ 20 w 40"/>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08">
                    <a:moveTo>
                      <a:pt x="29" y="20"/>
                    </a:moveTo>
                    <a:cubicBezTo>
                      <a:pt x="36" y="20"/>
                      <a:pt x="40" y="25"/>
                      <a:pt x="40" y="31"/>
                    </a:cubicBezTo>
                    <a:cubicBezTo>
                      <a:pt x="40" y="58"/>
                      <a:pt x="40" y="58"/>
                      <a:pt x="40" y="58"/>
                    </a:cubicBezTo>
                    <a:cubicBezTo>
                      <a:pt x="40" y="63"/>
                      <a:pt x="33" y="63"/>
                      <a:pt x="33" y="58"/>
                    </a:cubicBezTo>
                    <a:cubicBezTo>
                      <a:pt x="33" y="33"/>
                      <a:pt x="33" y="33"/>
                      <a:pt x="33" y="33"/>
                    </a:cubicBezTo>
                    <a:cubicBezTo>
                      <a:pt x="31" y="33"/>
                      <a:pt x="31" y="33"/>
                      <a:pt x="31" y="33"/>
                    </a:cubicBezTo>
                    <a:cubicBezTo>
                      <a:pt x="31" y="101"/>
                      <a:pt x="31" y="101"/>
                      <a:pt x="31" y="101"/>
                    </a:cubicBezTo>
                    <a:cubicBezTo>
                      <a:pt x="31" y="108"/>
                      <a:pt x="21" y="108"/>
                      <a:pt x="21" y="101"/>
                    </a:cubicBezTo>
                    <a:cubicBezTo>
                      <a:pt x="21" y="62"/>
                      <a:pt x="21" y="62"/>
                      <a:pt x="21" y="62"/>
                    </a:cubicBezTo>
                    <a:cubicBezTo>
                      <a:pt x="19" y="62"/>
                      <a:pt x="19" y="62"/>
                      <a:pt x="19" y="62"/>
                    </a:cubicBezTo>
                    <a:cubicBezTo>
                      <a:pt x="19" y="101"/>
                      <a:pt x="19" y="101"/>
                      <a:pt x="19" y="101"/>
                    </a:cubicBezTo>
                    <a:cubicBezTo>
                      <a:pt x="19" y="108"/>
                      <a:pt x="9" y="108"/>
                      <a:pt x="9" y="101"/>
                    </a:cubicBezTo>
                    <a:cubicBezTo>
                      <a:pt x="9" y="33"/>
                      <a:pt x="9" y="33"/>
                      <a:pt x="9" y="33"/>
                    </a:cubicBezTo>
                    <a:cubicBezTo>
                      <a:pt x="7" y="33"/>
                      <a:pt x="7" y="33"/>
                      <a:pt x="7" y="33"/>
                    </a:cubicBezTo>
                    <a:cubicBezTo>
                      <a:pt x="7" y="58"/>
                      <a:pt x="7" y="58"/>
                      <a:pt x="7" y="58"/>
                    </a:cubicBezTo>
                    <a:cubicBezTo>
                      <a:pt x="7" y="63"/>
                      <a:pt x="0" y="63"/>
                      <a:pt x="0" y="58"/>
                    </a:cubicBezTo>
                    <a:cubicBezTo>
                      <a:pt x="0" y="31"/>
                      <a:pt x="0" y="31"/>
                      <a:pt x="0" y="31"/>
                    </a:cubicBezTo>
                    <a:cubicBezTo>
                      <a:pt x="0" y="25"/>
                      <a:pt x="5" y="20"/>
                      <a:pt x="11" y="20"/>
                    </a:cubicBezTo>
                    <a:cubicBezTo>
                      <a:pt x="29" y="20"/>
                      <a:pt x="29" y="20"/>
                      <a:pt x="29" y="20"/>
                    </a:cubicBezTo>
                    <a:moveTo>
                      <a:pt x="20" y="0"/>
                    </a:moveTo>
                    <a:cubicBezTo>
                      <a:pt x="15" y="0"/>
                      <a:pt x="11" y="4"/>
                      <a:pt x="11" y="9"/>
                    </a:cubicBezTo>
                    <a:cubicBezTo>
                      <a:pt x="11" y="13"/>
                      <a:pt x="15" y="17"/>
                      <a:pt x="20" y="17"/>
                    </a:cubicBezTo>
                    <a:cubicBezTo>
                      <a:pt x="25" y="17"/>
                      <a:pt x="28" y="13"/>
                      <a:pt x="28" y="9"/>
                    </a:cubicBezTo>
                    <a:cubicBezTo>
                      <a:pt x="28" y="4"/>
                      <a:pt x="25"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2" name="Freeform 28">
                <a:extLst>
                  <a:ext uri="{FF2B5EF4-FFF2-40B4-BE49-F238E27FC236}">
                    <a16:creationId xmlns:a16="http://schemas.microsoft.com/office/drawing/2014/main" id="{DA12F534-E5C9-494F-A0AC-E3D7E37F0CCA}"/>
                  </a:ext>
                </a:extLst>
              </p:cNvPr>
              <p:cNvSpPr>
                <a:spLocks noEditPoints="1"/>
              </p:cNvSpPr>
              <p:nvPr userDrawn="1"/>
            </p:nvSpPr>
            <p:spPr bwMode="auto">
              <a:xfrm>
                <a:off x="6057900" y="4114801"/>
                <a:ext cx="514350" cy="747713"/>
              </a:xfrm>
              <a:custGeom>
                <a:avLst/>
                <a:gdLst>
                  <a:gd name="T0" fmla="*/ 30 w 324"/>
                  <a:gd name="T1" fmla="*/ 441 h 471"/>
                  <a:gd name="T2" fmla="*/ 294 w 324"/>
                  <a:gd name="T3" fmla="*/ 441 h 471"/>
                  <a:gd name="T4" fmla="*/ 294 w 324"/>
                  <a:gd name="T5" fmla="*/ 27 h 471"/>
                  <a:gd name="T6" fmla="*/ 30 w 324"/>
                  <a:gd name="T7" fmla="*/ 27 h 471"/>
                  <a:gd name="T8" fmla="*/ 30 w 324"/>
                  <a:gd name="T9" fmla="*/ 441 h 471"/>
                  <a:gd name="T10" fmla="*/ 324 w 324"/>
                  <a:gd name="T11" fmla="*/ 471 h 471"/>
                  <a:gd name="T12" fmla="*/ 0 w 324"/>
                  <a:gd name="T13" fmla="*/ 471 h 471"/>
                  <a:gd name="T14" fmla="*/ 0 w 324"/>
                  <a:gd name="T15" fmla="*/ 0 h 471"/>
                  <a:gd name="T16" fmla="*/ 324 w 324"/>
                  <a:gd name="T17" fmla="*/ 0 h 471"/>
                  <a:gd name="T18" fmla="*/ 324 w 324"/>
                  <a:gd name="T19"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471">
                    <a:moveTo>
                      <a:pt x="30" y="441"/>
                    </a:moveTo>
                    <a:lnTo>
                      <a:pt x="294" y="441"/>
                    </a:lnTo>
                    <a:lnTo>
                      <a:pt x="294" y="27"/>
                    </a:lnTo>
                    <a:lnTo>
                      <a:pt x="30" y="27"/>
                    </a:lnTo>
                    <a:lnTo>
                      <a:pt x="30" y="441"/>
                    </a:lnTo>
                    <a:close/>
                    <a:moveTo>
                      <a:pt x="324" y="471"/>
                    </a:moveTo>
                    <a:lnTo>
                      <a:pt x="0" y="471"/>
                    </a:lnTo>
                    <a:lnTo>
                      <a:pt x="0" y="0"/>
                    </a:lnTo>
                    <a:lnTo>
                      <a:pt x="324" y="0"/>
                    </a:lnTo>
                    <a:lnTo>
                      <a:pt x="324" y="4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3" name="Freeform 29">
                <a:extLst>
                  <a:ext uri="{FF2B5EF4-FFF2-40B4-BE49-F238E27FC236}">
                    <a16:creationId xmlns:a16="http://schemas.microsoft.com/office/drawing/2014/main" id="{BAF61C9F-BC7D-4354-A49E-C271C90E23A5}"/>
                  </a:ext>
                </a:extLst>
              </p:cNvPr>
              <p:cNvSpPr>
                <a:spLocks noEditPoints="1"/>
              </p:cNvSpPr>
              <p:nvPr userDrawn="1"/>
            </p:nvSpPr>
            <p:spPr bwMode="auto">
              <a:xfrm>
                <a:off x="6238875" y="3933826"/>
                <a:ext cx="147638" cy="142875"/>
              </a:xfrm>
              <a:custGeom>
                <a:avLst/>
                <a:gdLst>
                  <a:gd name="T0" fmla="*/ 16 w 31"/>
                  <a:gd name="T1" fmla="*/ 5 h 30"/>
                  <a:gd name="T2" fmla="*/ 5 w 31"/>
                  <a:gd name="T3" fmla="*/ 16 h 30"/>
                  <a:gd name="T4" fmla="*/ 8 w 31"/>
                  <a:gd name="T5" fmla="*/ 19 h 30"/>
                  <a:gd name="T6" fmla="*/ 14 w 31"/>
                  <a:gd name="T7" fmla="*/ 13 h 30"/>
                  <a:gd name="T8" fmla="*/ 14 w 31"/>
                  <a:gd name="T9" fmla="*/ 25 h 30"/>
                  <a:gd name="T10" fmla="*/ 18 w 31"/>
                  <a:gd name="T11" fmla="*/ 25 h 30"/>
                  <a:gd name="T12" fmla="*/ 18 w 31"/>
                  <a:gd name="T13" fmla="*/ 13 h 30"/>
                  <a:gd name="T14" fmla="*/ 23 w 31"/>
                  <a:gd name="T15" fmla="*/ 18 h 30"/>
                  <a:gd name="T16" fmla="*/ 26 w 31"/>
                  <a:gd name="T17" fmla="*/ 15 h 30"/>
                  <a:gd name="T18" fmla="*/ 16 w 31"/>
                  <a:gd name="T19" fmla="*/ 5 h 30"/>
                  <a:gd name="T20" fmla="*/ 16 w 31"/>
                  <a:gd name="T21" fmla="*/ 0 h 30"/>
                  <a:gd name="T22" fmla="*/ 31 w 31"/>
                  <a:gd name="T23" fmla="*/ 15 h 30"/>
                  <a:gd name="T24" fmla="*/ 16 w 31"/>
                  <a:gd name="T25" fmla="*/ 30 h 30"/>
                  <a:gd name="T26" fmla="*/ 0 w 31"/>
                  <a:gd name="T27" fmla="*/ 15 h 30"/>
                  <a:gd name="T28" fmla="*/ 16 w 31"/>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0">
                    <a:moveTo>
                      <a:pt x="16" y="5"/>
                    </a:moveTo>
                    <a:cubicBezTo>
                      <a:pt x="5" y="16"/>
                      <a:pt x="5" y="16"/>
                      <a:pt x="5" y="16"/>
                    </a:cubicBezTo>
                    <a:cubicBezTo>
                      <a:pt x="8" y="19"/>
                      <a:pt x="8" y="19"/>
                      <a:pt x="8" y="19"/>
                    </a:cubicBezTo>
                    <a:cubicBezTo>
                      <a:pt x="14" y="13"/>
                      <a:pt x="14" y="13"/>
                      <a:pt x="14" y="13"/>
                    </a:cubicBezTo>
                    <a:cubicBezTo>
                      <a:pt x="14" y="25"/>
                      <a:pt x="14" y="25"/>
                      <a:pt x="14" y="25"/>
                    </a:cubicBezTo>
                    <a:cubicBezTo>
                      <a:pt x="18" y="25"/>
                      <a:pt x="18" y="25"/>
                      <a:pt x="18" y="25"/>
                    </a:cubicBezTo>
                    <a:cubicBezTo>
                      <a:pt x="18" y="13"/>
                      <a:pt x="18" y="13"/>
                      <a:pt x="18" y="13"/>
                    </a:cubicBezTo>
                    <a:cubicBezTo>
                      <a:pt x="23" y="18"/>
                      <a:pt x="23" y="18"/>
                      <a:pt x="23" y="18"/>
                    </a:cubicBezTo>
                    <a:cubicBezTo>
                      <a:pt x="26" y="15"/>
                      <a:pt x="26" y="15"/>
                      <a:pt x="26" y="15"/>
                    </a:cubicBezTo>
                    <a:lnTo>
                      <a:pt x="16" y="5"/>
                    </a:lnTo>
                    <a:close/>
                    <a:moveTo>
                      <a:pt x="16" y="0"/>
                    </a:moveTo>
                    <a:cubicBezTo>
                      <a:pt x="24" y="0"/>
                      <a:pt x="31" y="7"/>
                      <a:pt x="31" y="15"/>
                    </a:cubicBezTo>
                    <a:cubicBezTo>
                      <a:pt x="31" y="24"/>
                      <a:pt x="24" y="30"/>
                      <a:pt x="16" y="30"/>
                    </a:cubicBezTo>
                    <a:cubicBezTo>
                      <a:pt x="7" y="30"/>
                      <a:pt x="0" y="24"/>
                      <a:pt x="0" y="15"/>
                    </a:cubicBezTo>
                    <a:cubicBezTo>
                      <a:pt x="0" y="7"/>
                      <a:pt x="7" y="0"/>
                      <a:pt x="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4" name="Freeform 30">
                <a:extLst>
                  <a:ext uri="{FF2B5EF4-FFF2-40B4-BE49-F238E27FC236}">
                    <a16:creationId xmlns:a16="http://schemas.microsoft.com/office/drawing/2014/main" id="{86DDBFC2-AEDB-4C11-BD1D-7C0AEA0CA016}"/>
                  </a:ext>
                </a:extLst>
              </p:cNvPr>
              <p:cNvSpPr>
                <a:spLocks noEditPoints="1"/>
              </p:cNvSpPr>
              <p:nvPr userDrawn="1"/>
            </p:nvSpPr>
            <p:spPr bwMode="auto">
              <a:xfrm>
                <a:off x="6238875" y="4891088"/>
                <a:ext cx="147638" cy="147638"/>
              </a:xfrm>
              <a:custGeom>
                <a:avLst/>
                <a:gdLst>
                  <a:gd name="T0" fmla="*/ 16 w 31"/>
                  <a:gd name="T1" fmla="*/ 26 h 31"/>
                  <a:gd name="T2" fmla="*/ 26 w 31"/>
                  <a:gd name="T3" fmla="*/ 15 h 31"/>
                  <a:gd name="T4" fmla="*/ 23 w 31"/>
                  <a:gd name="T5" fmla="*/ 12 h 31"/>
                  <a:gd name="T6" fmla="*/ 18 w 31"/>
                  <a:gd name="T7" fmla="*/ 18 h 31"/>
                  <a:gd name="T8" fmla="*/ 18 w 31"/>
                  <a:gd name="T9" fmla="*/ 6 h 31"/>
                  <a:gd name="T10" fmla="*/ 14 w 31"/>
                  <a:gd name="T11" fmla="*/ 6 h 31"/>
                  <a:gd name="T12" fmla="*/ 14 w 31"/>
                  <a:gd name="T13" fmla="*/ 18 h 31"/>
                  <a:gd name="T14" fmla="*/ 8 w 31"/>
                  <a:gd name="T15" fmla="*/ 12 h 31"/>
                  <a:gd name="T16" fmla="*/ 5 w 31"/>
                  <a:gd name="T17" fmla="*/ 15 h 31"/>
                  <a:gd name="T18" fmla="*/ 16 w 31"/>
                  <a:gd name="T19" fmla="*/ 26 h 31"/>
                  <a:gd name="T20" fmla="*/ 16 w 31"/>
                  <a:gd name="T21" fmla="*/ 31 h 31"/>
                  <a:gd name="T22" fmla="*/ 0 w 31"/>
                  <a:gd name="T23" fmla="*/ 16 h 31"/>
                  <a:gd name="T24" fmla="*/ 16 w 31"/>
                  <a:gd name="T25" fmla="*/ 0 h 31"/>
                  <a:gd name="T26" fmla="*/ 31 w 31"/>
                  <a:gd name="T27" fmla="*/ 16 h 31"/>
                  <a:gd name="T28" fmla="*/ 16 w 31"/>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1">
                    <a:moveTo>
                      <a:pt x="16" y="26"/>
                    </a:moveTo>
                    <a:cubicBezTo>
                      <a:pt x="26" y="15"/>
                      <a:pt x="26" y="15"/>
                      <a:pt x="26" y="15"/>
                    </a:cubicBezTo>
                    <a:cubicBezTo>
                      <a:pt x="23" y="12"/>
                      <a:pt x="23" y="12"/>
                      <a:pt x="23" y="12"/>
                    </a:cubicBezTo>
                    <a:cubicBezTo>
                      <a:pt x="18" y="18"/>
                      <a:pt x="18" y="18"/>
                      <a:pt x="18" y="18"/>
                    </a:cubicBezTo>
                    <a:cubicBezTo>
                      <a:pt x="18" y="6"/>
                      <a:pt x="18" y="6"/>
                      <a:pt x="18" y="6"/>
                    </a:cubicBezTo>
                    <a:cubicBezTo>
                      <a:pt x="14" y="6"/>
                      <a:pt x="14" y="6"/>
                      <a:pt x="14" y="6"/>
                    </a:cubicBezTo>
                    <a:cubicBezTo>
                      <a:pt x="14" y="18"/>
                      <a:pt x="14" y="18"/>
                      <a:pt x="14" y="18"/>
                    </a:cubicBezTo>
                    <a:cubicBezTo>
                      <a:pt x="8" y="12"/>
                      <a:pt x="8" y="12"/>
                      <a:pt x="8" y="12"/>
                    </a:cubicBezTo>
                    <a:cubicBezTo>
                      <a:pt x="5" y="15"/>
                      <a:pt x="5" y="15"/>
                      <a:pt x="5" y="15"/>
                    </a:cubicBezTo>
                    <a:lnTo>
                      <a:pt x="16" y="26"/>
                    </a:lnTo>
                    <a:close/>
                    <a:moveTo>
                      <a:pt x="16" y="31"/>
                    </a:moveTo>
                    <a:cubicBezTo>
                      <a:pt x="7" y="31"/>
                      <a:pt x="0" y="24"/>
                      <a:pt x="0" y="16"/>
                    </a:cubicBezTo>
                    <a:cubicBezTo>
                      <a:pt x="0" y="7"/>
                      <a:pt x="7" y="0"/>
                      <a:pt x="16" y="0"/>
                    </a:cubicBezTo>
                    <a:cubicBezTo>
                      <a:pt x="24" y="0"/>
                      <a:pt x="31" y="7"/>
                      <a:pt x="31" y="16"/>
                    </a:cubicBezTo>
                    <a:cubicBezTo>
                      <a:pt x="31" y="24"/>
                      <a:pt x="24" y="31"/>
                      <a:pt x="16"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sp>
          <p:nvSpPr>
            <p:cNvPr id="399" name="Freeform 31">
              <a:extLst>
                <a:ext uri="{FF2B5EF4-FFF2-40B4-BE49-F238E27FC236}">
                  <a16:creationId xmlns:a16="http://schemas.microsoft.com/office/drawing/2014/main" id="{0C093461-6228-4C51-9AD5-969D93F66BCE}"/>
                </a:ext>
              </a:extLst>
            </p:cNvPr>
            <p:cNvSpPr>
              <a:spLocks noEditPoints="1"/>
            </p:cNvSpPr>
            <p:nvPr userDrawn="1"/>
          </p:nvSpPr>
          <p:spPr bwMode="auto">
            <a:xfrm>
              <a:off x="5514975" y="3714751"/>
              <a:ext cx="1595438" cy="1593850"/>
            </a:xfrm>
            <a:custGeom>
              <a:avLst/>
              <a:gdLst>
                <a:gd name="T0" fmla="*/ 266 w 335"/>
                <a:gd name="T1" fmla="*/ 250 h 335"/>
                <a:gd name="T2" fmla="*/ 84 w 335"/>
                <a:gd name="T3" fmla="*/ 69 h 335"/>
                <a:gd name="T4" fmla="*/ 266 w 335"/>
                <a:gd name="T5" fmla="*/ 85 h 335"/>
                <a:gd name="T6" fmla="*/ 266 w 335"/>
                <a:gd name="T7" fmla="*/ 250 h 335"/>
                <a:gd name="T8" fmla="*/ 77 w 335"/>
                <a:gd name="T9" fmla="*/ 258 h 335"/>
                <a:gd name="T10" fmla="*/ 68 w 335"/>
                <a:gd name="T11" fmla="*/ 86 h 335"/>
                <a:gd name="T12" fmla="*/ 249 w 335"/>
                <a:gd name="T13" fmla="*/ 267 h 335"/>
                <a:gd name="T14" fmla="*/ 77 w 335"/>
                <a:gd name="T15" fmla="*/ 258 h 335"/>
                <a:gd name="T16" fmla="*/ 60 w 335"/>
                <a:gd name="T17" fmla="*/ 60 h 335"/>
                <a:gd name="T18" fmla="*/ 60 w 335"/>
                <a:gd name="T19" fmla="*/ 275 h 335"/>
                <a:gd name="T20" fmla="*/ 276 w 335"/>
                <a:gd name="T21" fmla="*/ 275 h 335"/>
                <a:gd name="T22" fmla="*/ 276 w 335"/>
                <a:gd name="T23" fmla="*/ 60 h 335"/>
                <a:gd name="T24" fmla="*/ 276 w 335"/>
                <a:gd name="T25" fmla="*/ 60 h 335"/>
                <a:gd name="T26" fmla="*/ 60 w 335"/>
                <a:gd name="T27" fmla="*/ 6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335">
                  <a:moveTo>
                    <a:pt x="266" y="250"/>
                  </a:moveTo>
                  <a:cubicBezTo>
                    <a:pt x="84" y="69"/>
                    <a:pt x="84" y="69"/>
                    <a:pt x="84" y="69"/>
                  </a:cubicBezTo>
                  <a:cubicBezTo>
                    <a:pt x="139" y="24"/>
                    <a:pt x="220" y="30"/>
                    <a:pt x="266" y="85"/>
                  </a:cubicBezTo>
                  <a:cubicBezTo>
                    <a:pt x="306" y="132"/>
                    <a:pt x="306" y="202"/>
                    <a:pt x="266" y="250"/>
                  </a:cubicBezTo>
                  <a:close/>
                  <a:moveTo>
                    <a:pt x="77" y="258"/>
                  </a:moveTo>
                  <a:cubicBezTo>
                    <a:pt x="30" y="212"/>
                    <a:pt x="26" y="138"/>
                    <a:pt x="68" y="86"/>
                  </a:cubicBezTo>
                  <a:cubicBezTo>
                    <a:pt x="249" y="267"/>
                    <a:pt x="249" y="267"/>
                    <a:pt x="249" y="267"/>
                  </a:cubicBezTo>
                  <a:cubicBezTo>
                    <a:pt x="197" y="308"/>
                    <a:pt x="123" y="304"/>
                    <a:pt x="77" y="258"/>
                  </a:cubicBezTo>
                  <a:close/>
                  <a:moveTo>
                    <a:pt x="60" y="60"/>
                  </a:moveTo>
                  <a:cubicBezTo>
                    <a:pt x="0" y="119"/>
                    <a:pt x="0" y="216"/>
                    <a:pt x="60" y="275"/>
                  </a:cubicBezTo>
                  <a:cubicBezTo>
                    <a:pt x="119" y="335"/>
                    <a:pt x="216" y="335"/>
                    <a:pt x="276" y="275"/>
                  </a:cubicBezTo>
                  <a:cubicBezTo>
                    <a:pt x="335" y="216"/>
                    <a:pt x="335" y="119"/>
                    <a:pt x="276" y="60"/>
                  </a:cubicBezTo>
                  <a:cubicBezTo>
                    <a:pt x="276" y="60"/>
                    <a:pt x="276" y="60"/>
                    <a:pt x="276" y="60"/>
                  </a:cubicBezTo>
                  <a:cubicBezTo>
                    <a:pt x="216" y="0"/>
                    <a:pt x="119" y="0"/>
                    <a:pt x="60" y="60"/>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grpSp>
        <p:nvGrpSpPr>
          <p:cNvPr id="405" name="Group 36">
            <a:extLst>
              <a:ext uri="{FF2B5EF4-FFF2-40B4-BE49-F238E27FC236}">
                <a16:creationId xmlns:a16="http://schemas.microsoft.com/office/drawing/2014/main" id="{768323B7-3AB1-4359-B0B3-BFA4A2720DFF}"/>
              </a:ext>
            </a:extLst>
          </p:cNvPr>
          <p:cNvGrpSpPr/>
          <p:nvPr userDrawn="1"/>
        </p:nvGrpSpPr>
        <p:grpSpPr>
          <a:xfrm>
            <a:off x="9911044" y="3736162"/>
            <a:ext cx="1452563" cy="1447800"/>
            <a:chOff x="9896475" y="3786188"/>
            <a:chExt cx="1452563" cy="1447800"/>
          </a:xfrm>
        </p:grpSpPr>
        <p:sp>
          <p:nvSpPr>
            <p:cNvPr id="406" name="Oval 22">
              <a:extLst>
                <a:ext uri="{FF2B5EF4-FFF2-40B4-BE49-F238E27FC236}">
                  <a16:creationId xmlns:a16="http://schemas.microsoft.com/office/drawing/2014/main" id="{673000CF-9EA8-4ED7-9B12-1CD1D2742BA6}"/>
                </a:ext>
              </a:extLst>
            </p:cNvPr>
            <p:cNvSpPr>
              <a:spLocks noChangeArrowheads="1"/>
            </p:cNvSpPr>
            <p:nvPr userDrawn="1"/>
          </p:nvSpPr>
          <p:spPr bwMode="auto">
            <a:xfrm>
              <a:off x="9896475" y="3786188"/>
              <a:ext cx="1452563" cy="1447800"/>
            </a:xfrm>
            <a:prstGeom prst="ellipse">
              <a:avLst/>
            </a:prstGeom>
            <a:solidFill>
              <a:srgbClr val="75A8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7" name="Freeform 23">
              <a:extLst>
                <a:ext uri="{FF2B5EF4-FFF2-40B4-BE49-F238E27FC236}">
                  <a16:creationId xmlns:a16="http://schemas.microsoft.com/office/drawing/2014/main" id="{66E379D7-C115-4F01-8659-7424B012B146}"/>
                </a:ext>
              </a:extLst>
            </p:cNvPr>
            <p:cNvSpPr>
              <a:spLocks noEditPoints="1"/>
            </p:cNvSpPr>
            <p:nvPr userDrawn="1"/>
          </p:nvSpPr>
          <p:spPr bwMode="auto">
            <a:xfrm>
              <a:off x="10410825" y="3990976"/>
              <a:ext cx="581025" cy="1114425"/>
            </a:xfrm>
            <a:custGeom>
              <a:avLst/>
              <a:gdLst>
                <a:gd name="T0" fmla="*/ 85 w 122"/>
                <a:gd name="T1" fmla="*/ 80 h 234"/>
                <a:gd name="T2" fmla="*/ 79 w 122"/>
                <a:gd name="T3" fmla="*/ 154 h 234"/>
                <a:gd name="T4" fmla="*/ 72 w 122"/>
                <a:gd name="T5" fmla="*/ 148 h 234"/>
                <a:gd name="T6" fmla="*/ 70 w 122"/>
                <a:gd name="T7" fmla="*/ 83 h 234"/>
                <a:gd name="T8" fmla="*/ 69 w 122"/>
                <a:gd name="T9" fmla="*/ 123 h 234"/>
                <a:gd name="T10" fmla="*/ 69 w 122"/>
                <a:gd name="T11" fmla="*/ 158 h 234"/>
                <a:gd name="T12" fmla="*/ 69 w 122"/>
                <a:gd name="T13" fmla="*/ 225 h 234"/>
                <a:gd name="T14" fmla="*/ 56 w 122"/>
                <a:gd name="T15" fmla="*/ 234 h 234"/>
                <a:gd name="T16" fmla="*/ 47 w 122"/>
                <a:gd name="T17" fmla="*/ 170 h 234"/>
                <a:gd name="T18" fmla="*/ 47 w 122"/>
                <a:gd name="T19" fmla="*/ 142 h 234"/>
                <a:gd name="T20" fmla="*/ 38 w 122"/>
                <a:gd name="T21" fmla="*/ 143 h 234"/>
                <a:gd name="T22" fmla="*/ 38 w 122"/>
                <a:gd name="T23" fmla="*/ 169 h 234"/>
                <a:gd name="T24" fmla="*/ 29 w 122"/>
                <a:gd name="T25" fmla="*/ 234 h 234"/>
                <a:gd name="T26" fmla="*/ 17 w 122"/>
                <a:gd name="T27" fmla="*/ 225 h 234"/>
                <a:gd name="T28" fmla="*/ 17 w 122"/>
                <a:gd name="T29" fmla="*/ 158 h 234"/>
                <a:gd name="T30" fmla="*/ 17 w 122"/>
                <a:gd name="T31" fmla="*/ 147 h 234"/>
                <a:gd name="T32" fmla="*/ 15 w 122"/>
                <a:gd name="T33" fmla="*/ 83 h 234"/>
                <a:gd name="T34" fmla="*/ 13 w 122"/>
                <a:gd name="T35" fmla="*/ 148 h 234"/>
                <a:gd name="T36" fmla="*/ 7 w 122"/>
                <a:gd name="T37" fmla="*/ 154 h 234"/>
                <a:gd name="T38" fmla="*/ 0 w 122"/>
                <a:gd name="T39" fmla="*/ 148 h 234"/>
                <a:gd name="T40" fmla="*/ 24 w 122"/>
                <a:gd name="T41" fmla="*/ 56 h 234"/>
                <a:gd name="T42" fmla="*/ 27 w 122"/>
                <a:gd name="T43" fmla="*/ 56 h 234"/>
                <a:gd name="T44" fmla="*/ 58 w 122"/>
                <a:gd name="T45" fmla="*/ 56 h 234"/>
                <a:gd name="T46" fmla="*/ 19 w 122"/>
                <a:gd name="T47" fmla="*/ 27 h 234"/>
                <a:gd name="T48" fmla="*/ 66 w 122"/>
                <a:gd name="T49" fmla="*/ 27 h 234"/>
                <a:gd name="T50" fmla="*/ 20 w 122"/>
                <a:gd name="T51" fmla="*/ 24 h 234"/>
                <a:gd name="T52" fmla="*/ 102 w 122"/>
                <a:gd name="T53" fmla="*/ 32 h 234"/>
                <a:gd name="T54" fmla="*/ 98 w 122"/>
                <a:gd name="T55" fmla="*/ 36 h 234"/>
                <a:gd name="T56" fmla="*/ 102 w 122"/>
                <a:gd name="T57" fmla="*/ 32 h 234"/>
                <a:gd name="T58" fmla="*/ 99 w 122"/>
                <a:gd name="T59" fmla="*/ 29 h 234"/>
                <a:gd name="T60" fmla="*/ 102 w 122"/>
                <a:gd name="T61" fmla="*/ 17 h 234"/>
                <a:gd name="T62" fmla="*/ 98 w 122"/>
                <a:gd name="T63" fmla="*/ 9 h 234"/>
                <a:gd name="T64" fmla="*/ 114 w 122"/>
                <a:gd name="T65" fmla="*/ 8 h 234"/>
                <a:gd name="T66" fmla="*/ 90 w 122"/>
                <a:gd name="T67" fmla="*/ 40 h 234"/>
                <a:gd name="T68" fmla="*/ 82 w 122"/>
                <a:gd name="T69" fmla="*/ 33 h 234"/>
                <a:gd name="T70" fmla="*/ 114 w 122"/>
                <a:gd name="T71" fmla="*/ 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234">
                  <a:moveTo>
                    <a:pt x="62" y="56"/>
                  </a:moveTo>
                  <a:cubicBezTo>
                    <a:pt x="74" y="56"/>
                    <a:pt x="85" y="67"/>
                    <a:pt x="85" y="80"/>
                  </a:cubicBezTo>
                  <a:cubicBezTo>
                    <a:pt x="85" y="147"/>
                    <a:pt x="85" y="147"/>
                    <a:pt x="85" y="147"/>
                  </a:cubicBezTo>
                  <a:cubicBezTo>
                    <a:pt x="85" y="151"/>
                    <a:pt x="82" y="154"/>
                    <a:pt x="79" y="154"/>
                  </a:cubicBezTo>
                  <a:cubicBezTo>
                    <a:pt x="75" y="155"/>
                    <a:pt x="72" y="152"/>
                    <a:pt x="72" y="148"/>
                  </a:cubicBezTo>
                  <a:cubicBezTo>
                    <a:pt x="72" y="148"/>
                    <a:pt x="72" y="148"/>
                    <a:pt x="72" y="148"/>
                  </a:cubicBezTo>
                  <a:cubicBezTo>
                    <a:pt x="72" y="85"/>
                    <a:pt x="72" y="85"/>
                    <a:pt x="72" y="85"/>
                  </a:cubicBezTo>
                  <a:cubicBezTo>
                    <a:pt x="72" y="84"/>
                    <a:pt x="71" y="83"/>
                    <a:pt x="70" y="83"/>
                  </a:cubicBezTo>
                  <a:cubicBezTo>
                    <a:pt x="69" y="83"/>
                    <a:pt x="69" y="83"/>
                    <a:pt x="69" y="84"/>
                  </a:cubicBezTo>
                  <a:cubicBezTo>
                    <a:pt x="69" y="123"/>
                    <a:pt x="69" y="123"/>
                    <a:pt x="69" y="123"/>
                  </a:cubicBezTo>
                  <a:cubicBezTo>
                    <a:pt x="69" y="123"/>
                    <a:pt x="69" y="123"/>
                    <a:pt x="69" y="123"/>
                  </a:cubicBezTo>
                  <a:cubicBezTo>
                    <a:pt x="69" y="158"/>
                    <a:pt x="69" y="158"/>
                    <a:pt x="69" y="158"/>
                  </a:cubicBezTo>
                  <a:cubicBezTo>
                    <a:pt x="69" y="168"/>
                    <a:pt x="69" y="168"/>
                    <a:pt x="69" y="168"/>
                  </a:cubicBezTo>
                  <a:cubicBezTo>
                    <a:pt x="69" y="225"/>
                    <a:pt x="69" y="225"/>
                    <a:pt x="69" y="225"/>
                  </a:cubicBezTo>
                  <a:cubicBezTo>
                    <a:pt x="69" y="230"/>
                    <a:pt x="64" y="234"/>
                    <a:pt x="59" y="234"/>
                  </a:cubicBezTo>
                  <a:cubicBezTo>
                    <a:pt x="56" y="234"/>
                    <a:pt x="56" y="234"/>
                    <a:pt x="56" y="234"/>
                  </a:cubicBezTo>
                  <a:cubicBezTo>
                    <a:pt x="51" y="234"/>
                    <a:pt x="47" y="230"/>
                    <a:pt x="47" y="225"/>
                  </a:cubicBezTo>
                  <a:cubicBezTo>
                    <a:pt x="47" y="170"/>
                    <a:pt x="47" y="170"/>
                    <a:pt x="47" y="170"/>
                  </a:cubicBezTo>
                  <a:cubicBezTo>
                    <a:pt x="47" y="161"/>
                    <a:pt x="47" y="161"/>
                    <a:pt x="47" y="161"/>
                  </a:cubicBezTo>
                  <a:cubicBezTo>
                    <a:pt x="47" y="142"/>
                    <a:pt x="47" y="142"/>
                    <a:pt x="47" y="142"/>
                  </a:cubicBezTo>
                  <a:cubicBezTo>
                    <a:pt x="47" y="140"/>
                    <a:pt x="45" y="138"/>
                    <a:pt x="42" y="138"/>
                  </a:cubicBezTo>
                  <a:cubicBezTo>
                    <a:pt x="40" y="138"/>
                    <a:pt x="38" y="140"/>
                    <a:pt x="38" y="143"/>
                  </a:cubicBezTo>
                  <a:cubicBezTo>
                    <a:pt x="38" y="159"/>
                    <a:pt x="38" y="159"/>
                    <a:pt x="38" y="159"/>
                  </a:cubicBezTo>
                  <a:cubicBezTo>
                    <a:pt x="38" y="169"/>
                    <a:pt x="38" y="169"/>
                    <a:pt x="38" y="169"/>
                  </a:cubicBezTo>
                  <a:cubicBezTo>
                    <a:pt x="38" y="225"/>
                    <a:pt x="38" y="225"/>
                    <a:pt x="38" y="225"/>
                  </a:cubicBezTo>
                  <a:cubicBezTo>
                    <a:pt x="38" y="230"/>
                    <a:pt x="34" y="234"/>
                    <a:pt x="29" y="234"/>
                  </a:cubicBezTo>
                  <a:cubicBezTo>
                    <a:pt x="26" y="234"/>
                    <a:pt x="26" y="234"/>
                    <a:pt x="26" y="234"/>
                  </a:cubicBezTo>
                  <a:cubicBezTo>
                    <a:pt x="21" y="234"/>
                    <a:pt x="17" y="230"/>
                    <a:pt x="17" y="225"/>
                  </a:cubicBezTo>
                  <a:cubicBezTo>
                    <a:pt x="17" y="162"/>
                    <a:pt x="17" y="162"/>
                    <a:pt x="17" y="162"/>
                  </a:cubicBezTo>
                  <a:cubicBezTo>
                    <a:pt x="17" y="158"/>
                    <a:pt x="17" y="158"/>
                    <a:pt x="17" y="158"/>
                  </a:cubicBezTo>
                  <a:cubicBezTo>
                    <a:pt x="17" y="149"/>
                    <a:pt x="17" y="149"/>
                    <a:pt x="17" y="149"/>
                  </a:cubicBezTo>
                  <a:cubicBezTo>
                    <a:pt x="17" y="147"/>
                    <a:pt x="17" y="147"/>
                    <a:pt x="17" y="147"/>
                  </a:cubicBezTo>
                  <a:cubicBezTo>
                    <a:pt x="17" y="85"/>
                    <a:pt x="17" y="85"/>
                    <a:pt x="17" y="85"/>
                  </a:cubicBezTo>
                  <a:cubicBezTo>
                    <a:pt x="17" y="84"/>
                    <a:pt x="16" y="83"/>
                    <a:pt x="15" y="83"/>
                  </a:cubicBezTo>
                  <a:cubicBezTo>
                    <a:pt x="14" y="83"/>
                    <a:pt x="13" y="84"/>
                    <a:pt x="13" y="85"/>
                  </a:cubicBezTo>
                  <a:cubicBezTo>
                    <a:pt x="13" y="148"/>
                    <a:pt x="13" y="148"/>
                    <a:pt x="13" y="148"/>
                  </a:cubicBezTo>
                  <a:cubicBezTo>
                    <a:pt x="13" y="148"/>
                    <a:pt x="13" y="148"/>
                    <a:pt x="13" y="148"/>
                  </a:cubicBezTo>
                  <a:cubicBezTo>
                    <a:pt x="13" y="151"/>
                    <a:pt x="10" y="154"/>
                    <a:pt x="7" y="154"/>
                  </a:cubicBezTo>
                  <a:cubicBezTo>
                    <a:pt x="3" y="154"/>
                    <a:pt x="0" y="151"/>
                    <a:pt x="0" y="148"/>
                  </a:cubicBezTo>
                  <a:cubicBezTo>
                    <a:pt x="0" y="148"/>
                    <a:pt x="0" y="148"/>
                    <a:pt x="0" y="148"/>
                  </a:cubicBezTo>
                  <a:cubicBezTo>
                    <a:pt x="0" y="80"/>
                    <a:pt x="0" y="80"/>
                    <a:pt x="0" y="80"/>
                  </a:cubicBezTo>
                  <a:cubicBezTo>
                    <a:pt x="0" y="67"/>
                    <a:pt x="11" y="56"/>
                    <a:pt x="24" y="56"/>
                  </a:cubicBezTo>
                  <a:cubicBezTo>
                    <a:pt x="27" y="56"/>
                    <a:pt x="27" y="56"/>
                    <a:pt x="27" y="56"/>
                  </a:cubicBezTo>
                  <a:cubicBezTo>
                    <a:pt x="27" y="56"/>
                    <a:pt x="27" y="56"/>
                    <a:pt x="27" y="56"/>
                  </a:cubicBezTo>
                  <a:cubicBezTo>
                    <a:pt x="58" y="56"/>
                    <a:pt x="58" y="56"/>
                    <a:pt x="58" y="56"/>
                  </a:cubicBezTo>
                  <a:cubicBezTo>
                    <a:pt x="58" y="56"/>
                    <a:pt x="58" y="56"/>
                    <a:pt x="58" y="56"/>
                  </a:cubicBezTo>
                  <a:cubicBezTo>
                    <a:pt x="62" y="56"/>
                    <a:pt x="62" y="56"/>
                    <a:pt x="62" y="56"/>
                  </a:cubicBezTo>
                  <a:moveTo>
                    <a:pt x="19" y="27"/>
                  </a:moveTo>
                  <a:cubicBezTo>
                    <a:pt x="19" y="40"/>
                    <a:pt x="30" y="50"/>
                    <a:pt x="43" y="50"/>
                  </a:cubicBezTo>
                  <a:cubicBezTo>
                    <a:pt x="55" y="50"/>
                    <a:pt x="66" y="40"/>
                    <a:pt x="66" y="27"/>
                  </a:cubicBezTo>
                  <a:cubicBezTo>
                    <a:pt x="66" y="26"/>
                    <a:pt x="66" y="25"/>
                    <a:pt x="66" y="24"/>
                  </a:cubicBezTo>
                  <a:cubicBezTo>
                    <a:pt x="20" y="24"/>
                    <a:pt x="20" y="24"/>
                    <a:pt x="20" y="24"/>
                  </a:cubicBezTo>
                  <a:cubicBezTo>
                    <a:pt x="19" y="25"/>
                    <a:pt x="19" y="26"/>
                    <a:pt x="19" y="27"/>
                  </a:cubicBezTo>
                  <a:moveTo>
                    <a:pt x="102" y="32"/>
                  </a:moveTo>
                  <a:cubicBezTo>
                    <a:pt x="98" y="32"/>
                    <a:pt x="98" y="32"/>
                    <a:pt x="98" y="32"/>
                  </a:cubicBezTo>
                  <a:cubicBezTo>
                    <a:pt x="98" y="36"/>
                    <a:pt x="98" y="36"/>
                    <a:pt x="98" y="36"/>
                  </a:cubicBezTo>
                  <a:cubicBezTo>
                    <a:pt x="102" y="36"/>
                    <a:pt x="102" y="36"/>
                    <a:pt x="102" y="36"/>
                  </a:cubicBezTo>
                  <a:lnTo>
                    <a:pt x="102" y="32"/>
                  </a:lnTo>
                  <a:close/>
                  <a:moveTo>
                    <a:pt x="98" y="17"/>
                  </a:moveTo>
                  <a:cubicBezTo>
                    <a:pt x="99" y="29"/>
                    <a:pt x="99" y="29"/>
                    <a:pt x="99" y="29"/>
                  </a:cubicBezTo>
                  <a:cubicBezTo>
                    <a:pt x="101" y="29"/>
                    <a:pt x="101" y="29"/>
                    <a:pt x="101" y="29"/>
                  </a:cubicBezTo>
                  <a:cubicBezTo>
                    <a:pt x="102" y="17"/>
                    <a:pt x="102" y="17"/>
                    <a:pt x="102" y="17"/>
                  </a:cubicBezTo>
                  <a:cubicBezTo>
                    <a:pt x="102" y="9"/>
                    <a:pt x="102" y="9"/>
                    <a:pt x="102" y="9"/>
                  </a:cubicBezTo>
                  <a:cubicBezTo>
                    <a:pt x="98" y="9"/>
                    <a:pt x="98" y="9"/>
                    <a:pt x="98" y="9"/>
                  </a:cubicBezTo>
                  <a:lnTo>
                    <a:pt x="98" y="17"/>
                  </a:lnTo>
                  <a:close/>
                  <a:moveTo>
                    <a:pt x="114" y="8"/>
                  </a:moveTo>
                  <a:cubicBezTo>
                    <a:pt x="122" y="16"/>
                    <a:pt x="122" y="29"/>
                    <a:pt x="114" y="37"/>
                  </a:cubicBezTo>
                  <a:cubicBezTo>
                    <a:pt x="108" y="44"/>
                    <a:pt x="98" y="45"/>
                    <a:pt x="90" y="40"/>
                  </a:cubicBezTo>
                  <a:cubicBezTo>
                    <a:pt x="78" y="44"/>
                    <a:pt x="78" y="44"/>
                    <a:pt x="78" y="44"/>
                  </a:cubicBezTo>
                  <a:cubicBezTo>
                    <a:pt x="82" y="33"/>
                    <a:pt x="82" y="33"/>
                    <a:pt x="82" y="33"/>
                  </a:cubicBezTo>
                  <a:cubicBezTo>
                    <a:pt x="78" y="25"/>
                    <a:pt x="79" y="15"/>
                    <a:pt x="86" y="8"/>
                  </a:cubicBezTo>
                  <a:cubicBezTo>
                    <a:pt x="94" y="0"/>
                    <a:pt x="107" y="0"/>
                    <a:pt x="1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8" name="Freeform 24">
              <a:extLst>
                <a:ext uri="{FF2B5EF4-FFF2-40B4-BE49-F238E27FC236}">
                  <a16:creationId xmlns:a16="http://schemas.microsoft.com/office/drawing/2014/main" id="{DD9CA93A-C9E7-4B93-A814-7201F0C7F25A}"/>
                </a:ext>
              </a:extLst>
            </p:cNvPr>
            <p:cNvSpPr>
              <a:spLocks noEditPoints="1"/>
            </p:cNvSpPr>
            <p:nvPr userDrawn="1"/>
          </p:nvSpPr>
          <p:spPr bwMode="auto">
            <a:xfrm>
              <a:off x="10477500" y="4252913"/>
              <a:ext cx="271463" cy="314325"/>
            </a:xfrm>
            <a:custGeom>
              <a:avLst/>
              <a:gdLst>
                <a:gd name="T0" fmla="*/ 27 w 57"/>
                <a:gd name="T1" fmla="*/ 42 h 66"/>
                <a:gd name="T2" fmla="*/ 27 w 57"/>
                <a:gd name="T3" fmla="*/ 46 h 66"/>
                <a:gd name="T4" fmla="*/ 27 w 57"/>
                <a:gd name="T5" fmla="*/ 59 h 66"/>
                <a:gd name="T6" fmla="*/ 0 w 57"/>
                <a:gd name="T7" fmla="*/ 60 h 66"/>
                <a:gd name="T8" fmla="*/ 0 w 57"/>
                <a:gd name="T9" fmla="*/ 56 h 66"/>
                <a:gd name="T10" fmla="*/ 0 w 57"/>
                <a:gd name="T11" fmla="*/ 46 h 66"/>
                <a:gd name="T12" fmla="*/ 10 w 57"/>
                <a:gd name="T13" fmla="*/ 42 h 66"/>
                <a:gd name="T14" fmla="*/ 14 w 57"/>
                <a:gd name="T15" fmla="*/ 1 h 66"/>
                <a:gd name="T16" fmla="*/ 16 w 57"/>
                <a:gd name="T17" fmla="*/ 1 h 66"/>
                <a:gd name="T18" fmla="*/ 17 w 57"/>
                <a:gd name="T19" fmla="*/ 1 h 66"/>
                <a:gd name="T20" fmla="*/ 27 w 57"/>
                <a:gd name="T21" fmla="*/ 33 h 66"/>
                <a:gd name="T22" fmla="*/ 11 w 57"/>
                <a:gd name="T23" fmla="*/ 39 h 66"/>
                <a:gd name="T24" fmla="*/ 9 w 57"/>
                <a:gd name="T25" fmla="*/ 1 h 66"/>
                <a:gd name="T26" fmla="*/ 1 w 57"/>
                <a:gd name="T27" fmla="*/ 33 h 66"/>
                <a:gd name="T28" fmla="*/ 0 w 57"/>
                <a:gd name="T29" fmla="*/ 34 h 66"/>
                <a:gd name="T30" fmla="*/ 10 w 57"/>
                <a:gd name="T31" fmla="*/ 40 h 66"/>
                <a:gd name="T32" fmla="*/ 0 w 57"/>
                <a:gd name="T33" fmla="*/ 65 h 66"/>
                <a:gd name="T34" fmla="*/ 27 w 57"/>
                <a:gd name="T35" fmla="*/ 66 h 66"/>
                <a:gd name="T36" fmla="*/ 0 w 57"/>
                <a:gd name="T37" fmla="*/ 62 h 66"/>
                <a:gd name="T38" fmla="*/ 57 w 57"/>
                <a:gd name="T39" fmla="*/ 33 h 66"/>
                <a:gd name="T40" fmla="*/ 48 w 57"/>
                <a:gd name="T41" fmla="*/ 25 h 66"/>
                <a:gd name="T42" fmla="*/ 46 w 57"/>
                <a:gd name="T43" fmla="*/ 1 h 66"/>
                <a:gd name="T44" fmla="*/ 47 w 57"/>
                <a:gd name="T45" fmla="*/ 40 h 66"/>
                <a:gd name="T46" fmla="*/ 57 w 57"/>
                <a:gd name="T47" fmla="*/ 34 h 66"/>
                <a:gd name="T48" fmla="*/ 43 w 57"/>
                <a:gd name="T49" fmla="*/ 39 h 66"/>
                <a:gd name="T50" fmla="*/ 42 w 57"/>
                <a:gd name="T51" fmla="*/ 1 h 66"/>
                <a:gd name="T52" fmla="*/ 40 w 57"/>
                <a:gd name="T53" fmla="*/ 1 h 66"/>
                <a:gd name="T54" fmla="*/ 30 w 57"/>
                <a:gd name="T55" fmla="*/ 43 h 66"/>
                <a:gd name="T56" fmla="*/ 30 w 57"/>
                <a:gd name="T57" fmla="*/ 46 h 66"/>
                <a:gd name="T58" fmla="*/ 30 w 57"/>
                <a:gd name="T59" fmla="*/ 56 h 66"/>
                <a:gd name="T60" fmla="*/ 30 w 57"/>
                <a:gd name="T61" fmla="*/ 60 h 66"/>
                <a:gd name="T62" fmla="*/ 57 w 57"/>
                <a:gd name="T63" fmla="*/ 59 h 66"/>
                <a:gd name="T64" fmla="*/ 57 w 57"/>
                <a:gd name="T65" fmla="*/ 46 h 66"/>
                <a:gd name="T66" fmla="*/ 57 w 57"/>
                <a:gd name="T67" fmla="*/ 42 h 66"/>
                <a:gd name="T68" fmla="*/ 43 w 57"/>
                <a:gd name="T69" fmla="*/ 39 h 66"/>
                <a:gd name="T70" fmla="*/ 56 w 57"/>
                <a:gd name="T71" fmla="*/ 66 h 66"/>
                <a:gd name="T72" fmla="*/ 57 w 57"/>
                <a:gd name="T73" fmla="*/ 62 h 66"/>
                <a:gd name="T74" fmla="*/ 30 w 57"/>
                <a:gd name="T7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66">
                  <a:moveTo>
                    <a:pt x="27" y="42"/>
                  </a:moveTo>
                  <a:cubicBezTo>
                    <a:pt x="27" y="42"/>
                    <a:pt x="27" y="42"/>
                    <a:pt x="27" y="42"/>
                  </a:cubicBezTo>
                  <a:cubicBezTo>
                    <a:pt x="27" y="46"/>
                    <a:pt x="27" y="46"/>
                    <a:pt x="27" y="46"/>
                  </a:cubicBezTo>
                  <a:cubicBezTo>
                    <a:pt x="27" y="46"/>
                    <a:pt x="27" y="46"/>
                    <a:pt x="27" y="46"/>
                  </a:cubicBezTo>
                  <a:cubicBezTo>
                    <a:pt x="27" y="56"/>
                    <a:pt x="27" y="56"/>
                    <a:pt x="27" y="56"/>
                  </a:cubicBezTo>
                  <a:cubicBezTo>
                    <a:pt x="27" y="59"/>
                    <a:pt x="27" y="59"/>
                    <a:pt x="27" y="59"/>
                  </a:cubicBezTo>
                  <a:cubicBezTo>
                    <a:pt x="27" y="60"/>
                    <a:pt x="27" y="60"/>
                    <a:pt x="27" y="60"/>
                  </a:cubicBezTo>
                  <a:cubicBezTo>
                    <a:pt x="0" y="60"/>
                    <a:pt x="0" y="60"/>
                    <a:pt x="0" y="60"/>
                  </a:cubicBezTo>
                  <a:cubicBezTo>
                    <a:pt x="0" y="59"/>
                    <a:pt x="0" y="59"/>
                    <a:pt x="0" y="59"/>
                  </a:cubicBezTo>
                  <a:cubicBezTo>
                    <a:pt x="0" y="56"/>
                    <a:pt x="0" y="56"/>
                    <a:pt x="0" y="56"/>
                  </a:cubicBezTo>
                  <a:cubicBezTo>
                    <a:pt x="0" y="46"/>
                    <a:pt x="0" y="46"/>
                    <a:pt x="0" y="46"/>
                  </a:cubicBezTo>
                  <a:cubicBezTo>
                    <a:pt x="0" y="46"/>
                    <a:pt x="0" y="46"/>
                    <a:pt x="0" y="46"/>
                  </a:cubicBezTo>
                  <a:cubicBezTo>
                    <a:pt x="0" y="42"/>
                    <a:pt x="0" y="42"/>
                    <a:pt x="0" y="42"/>
                  </a:cubicBezTo>
                  <a:cubicBezTo>
                    <a:pt x="10" y="42"/>
                    <a:pt x="10" y="42"/>
                    <a:pt x="10" y="42"/>
                  </a:cubicBezTo>
                  <a:cubicBezTo>
                    <a:pt x="12" y="42"/>
                    <a:pt x="14" y="41"/>
                    <a:pt x="14" y="39"/>
                  </a:cubicBezTo>
                  <a:cubicBezTo>
                    <a:pt x="14" y="1"/>
                    <a:pt x="14" y="1"/>
                    <a:pt x="14" y="1"/>
                  </a:cubicBezTo>
                  <a:cubicBezTo>
                    <a:pt x="15" y="1"/>
                    <a:pt x="15" y="1"/>
                    <a:pt x="15" y="1"/>
                  </a:cubicBezTo>
                  <a:cubicBezTo>
                    <a:pt x="16" y="0"/>
                    <a:pt x="16" y="1"/>
                    <a:pt x="16" y="1"/>
                  </a:cubicBezTo>
                  <a:cubicBezTo>
                    <a:pt x="17" y="1"/>
                    <a:pt x="17" y="1"/>
                    <a:pt x="17" y="1"/>
                  </a:cubicBezTo>
                  <a:cubicBezTo>
                    <a:pt x="17" y="1"/>
                    <a:pt x="17" y="1"/>
                    <a:pt x="17" y="1"/>
                  </a:cubicBezTo>
                  <a:cubicBezTo>
                    <a:pt x="17" y="1"/>
                    <a:pt x="17" y="1"/>
                    <a:pt x="17" y="1"/>
                  </a:cubicBezTo>
                  <a:cubicBezTo>
                    <a:pt x="27" y="33"/>
                    <a:pt x="27" y="33"/>
                    <a:pt x="27" y="33"/>
                  </a:cubicBezTo>
                  <a:lnTo>
                    <a:pt x="27" y="42"/>
                  </a:lnTo>
                  <a:close/>
                  <a:moveTo>
                    <a:pt x="11" y="39"/>
                  </a:moveTo>
                  <a:cubicBezTo>
                    <a:pt x="11" y="1"/>
                    <a:pt x="11" y="1"/>
                    <a:pt x="11" y="1"/>
                  </a:cubicBezTo>
                  <a:cubicBezTo>
                    <a:pt x="9" y="1"/>
                    <a:pt x="9" y="1"/>
                    <a:pt x="9" y="1"/>
                  </a:cubicBezTo>
                  <a:cubicBezTo>
                    <a:pt x="9" y="25"/>
                    <a:pt x="9" y="25"/>
                    <a:pt x="9" y="25"/>
                  </a:cubicBezTo>
                  <a:cubicBezTo>
                    <a:pt x="9" y="29"/>
                    <a:pt x="6" y="33"/>
                    <a:pt x="1" y="33"/>
                  </a:cubicBezTo>
                  <a:cubicBezTo>
                    <a:pt x="1" y="33"/>
                    <a:pt x="1" y="33"/>
                    <a:pt x="0" y="33"/>
                  </a:cubicBezTo>
                  <a:cubicBezTo>
                    <a:pt x="0" y="34"/>
                    <a:pt x="0" y="34"/>
                    <a:pt x="0" y="34"/>
                  </a:cubicBezTo>
                  <a:cubicBezTo>
                    <a:pt x="0" y="40"/>
                    <a:pt x="0" y="40"/>
                    <a:pt x="0" y="40"/>
                  </a:cubicBezTo>
                  <a:cubicBezTo>
                    <a:pt x="10" y="40"/>
                    <a:pt x="10" y="40"/>
                    <a:pt x="10" y="40"/>
                  </a:cubicBezTo>
                  <a:cubicBezTo>
                    <a:pt x="11" y="40"/>
                    <a:pt x="11" y="40"/>
                    <a:pt x="11" y="39"/>
                  </a:cubicBezTo>
                  <a:moveTo>
                    <a:pt x="0" y="65"/>
                  </a:moveTo>
                  <a:cubicBezTo>
                    <a:pt x="0" y="65"/>
                    <a:pt x="1" y="66"/>
                    <a:pt x="1" y="66"/>
                  </a:cubicBezTo>
                  <a:cubicBezTo>
                    <a:pt x="27" y="66"/>
                    <a:pt x="27" y="66"/>
                    <a:pt x="27" y="66"/>
                  </a:cubicBezTo>
                  <a:cubicBezTo>
                    <a:pt x="27" y="62"/>
                    <a:pt x="27" y="62"/>
                    <a:pt x="27" y="62"/>
                  </a:cubicBezTo>
                  <a:cubicBezTo>
                    <a:pt x="0" y="62"/>
                    <a:pt x="0" y="62"/>
                    <a:pt x="0" y="62"/>
                  </a:cubicBezTo>
                  <a:lnTo>
                    <a:pt x="0" y="65"/>
                  </a:lnTo>
                  <a:close/>
                  <a:moveTo>
                    <a:pt x="57" y="33"/>
                  </a:moveTo>
                  <a:cubicBezTo>
                    <a:pt x="56" y="33"/>
                    <a:pt x="56" y="33"/>
                    <a:pt x="56" y="33"/>
                  </a:cubicBezTo>
                  <a:cubicBezTo>
                    <a:pt x="51" y="33"/>
                    <a:pt x="48" y="29"/>
                    <a:pt x="48" y="25"/>
                  </a:cubicBezTo>
                  <a:cubicBezTo>
                    <a:pt x="48" y="1"/>
                    <a:pt x="48" y="1"/>
                    <a:pt x="48" y="1"/>
                  </a:cubicBezTo>
                  <a:cubicBezTo>
                    <a:pt x="46" y="1"/>
                    <a:pt x="46" y="1"/>
                    <a:pt x="46" y="1"/>
                  </a:cubicBezTo>
                  <a:cubicBezTo>
                    <a:pt x="46" y="39"/>
                    <a:pt x="46" y="39"/>
                    <a:pt x="46" y="39"/>
                  </a:cubicBezTo>
                  <a:cubicBezTo>
                    <a:pt x="46" y="40"/>
                    <a:pt x="46" y="40"/>
                    <a:pt x="47" y="40"/>
                  </a:cubicBezTo>
                  <a:cubicBezTo>
                    <a:pt x="57" y="40"/>
                    <a:pt x="57" y="40"/>
                    <a:pt x="57" y="40"/>
                  </a:cubicBezTo>
                  <a:cubicBezTo>
                    <a:pt x="57" y="34"/>
                    <a:pt x="57" y="34"/>
                    <a:pt x="57" y="34"/>
                  </a:cubicBezTo>
                  <a:cubicBezTo>
                    <a:pt x="57" y="34"/>
                    <a:pt x="57" y="34"/>
                    <a:pt x="57" y="33"/>
                  </a:cubicBezTo>
                  <a:moveTo>
                    <a:pt x="43" y="39"/>
                  </a:moveTo>
                  <a:cubicBezTo>
                    <a:pt x="43" y="1"/>
                    <a:pt x="43" y="1"/>
                    <a:pt x="43" y="1"/>
                  </a:cubicBezTo>
                  <a:cubicBezTo>
                    <a:pt x="42" y="1"/>
                    <a:pt x="42" y="1"/>
                    <a:pt x="42" y="1"/>
                  </a:cubicBezTo>
                  <a:cubicBezTo>
                    <a:pt x="41" y="0"/>
                    <a:pt x="41" y="1"/>
                    <a:pt x="41" y="1"/>
                  </a:cubicBezTo>
                  <a:cubicBezTo>
                    <a:pt x="40" y="1"/>
                    <a:pt x="40" y="1"/>
                    <a:pt x="40" y="1"/>
                  </a:cubicBezTo>
                  <a:cubicBezTo>
                    <a:pt x="30" y="33"/>
                    <a:pt x="30" y="33"/>
                    <a:pt x="30" y="33"/>
                  </a:cubicBezTo>
                  <a:cubicBezTo>
                    <a:pt x="30" y="43"/>
                    <a:pt x="30" y="43"/>
                    <a:pt x="30" y="43"/>
                  </a:cubicBezTo>
                  <a:cubicBezTo>
                    <a:pt x="30" y="43"/>
                    <a:pt x="30" y="43"/>
                    <a:pt x="30" y="43"/>
                  </a:cubicBezTo>
                  <a:cubicBezTo>
                    <a:pt x="30" y="46"/>
                    <a:pt x="30" y="46"/>
                    <a:pt x="30" y="46"/>
                  </a:cubicBezTo>
                  <a:cubicBezTo>
                    <a:pt x="30" y="46"/>
                    <a:pt x="30" y="46"/>
                    <a:pt x="30" y="46"/>
                  </a:cubicBezTo>
                  <a:cubicBezTo>
                    <a:pt x="30" y="56"/>
                    <a:pt x="30" y="56"/>
                    <a:pt x="30" y="56"/>
                  </a:cubicBezTo>
                  <a:cubicBezTo>
                    <a:pt x="30" y="59"/>
                    <a:pt x="30" y="59"/>
                    <a:pt x="30" y="59"/>
                  </a:cubicBezTo>
                  <a:cubicBezTo>
                    <a:pt x="30" y="60"/>
                    <a:pt x="30" y="60"/>
                    <a:pt x="30" y="60"/>
                  </a:cubicBezTo>
                  <a:cubicBezTo>
                    <a:pt x="57" y="60"/>
                    <a:pt x="57" y="60"/>
                    <a:pt x="57" y="60"/>
                  </a:cubicBezTo>
                  <a:cubicBezTo>
                    <a:pt x="57" y="59"/>
                    <a:pt x="57" y="59"/>
                    <a:pt x="57" y="59"/>
                  </a:cubicBezTo>
                  <a:cubicBezTo>
                    <a:pt x="57" y="56"/>
                    <a:pt x="57" y="56"/>
                    <a:pt x="57" y="56"/>
                  </a:cubicBezTo>
                  <a:cubicBezTo>
                    <a:pt x="57" y="46"/>
                    <a:pt x="57" y="46"/>
                    <a:pt x="57" y="46"/>
                  </a:cubicBezTo>
                  <a:cubicBezTo>
                    <a:pt x="57" y="46"/>
                    <a:pt x="57" y="46"/>
                    <a:pt x="57" y="46"/>
                  </a:cubicBezTo>
                  <a:cubicBezTo>
                    <a:pt x="57" y="42"/>
                    <a:pt x="57" y="42"/>
                    <a:pt x="57" y="42"/>
                  </a:cubicBezTo>
                  <a:cubicBezTo>
                    <a:pt x="47" y="42"/>
                    <a:pt x="47" y="42"/>
                    <a:pt x="47" y="42"/>
                  </a:cubicBezTo>
                  <a:cubicBezTo>
                    <a:pt x="45" y="42"/>
                    <a:pt x="43" y="41"/>
                    <a:pt x="43" y="39"/>
                  </a:cubicBezTo>
                  <a:moveTo>
                    <a:pt x="30" y="66"/>
                  </a:moveTo>
                  <a:cubicBezTo>
                    <a:pt x="56" y="66"/>
                    <a:pt x="56" y="66"/>
                    <a:pt x="56" y="66"/>
                  </a:cubicBezTo>
                  <a:cubicBezTo>
                    <a:pt x="56" y="66"/>
                    <a:pt x="57" y="65"/>
                    <a:pt x="57" y="65"/>
                  </a:cubicBezTo>
                  <a:cubicBezTo>
                    <a:pt x="57" y="62"/>
                    <a:pt x="57" y="62"/>
                    <a:pt x="57" y="62"/>
                  </a:cubicBezTo>
                  <a:cubicBezTo>
                    <a:pt x="30" y="62"/>
                    <a:pt x="30" y="62"/>
                    <a:pt x="30" y="62"/>
                  </a:cubicBezTo>
                  <a:lnTo>
                    <a:pt x="30" y="66"/>
                  </a:lnTo>
                  <a:close/>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sp>
          <p:nvSpPr>
            <p:cNvPr id="409" name="Freeform 25">
              <a:extLst>
                <a:ext uri="{FF2B5EF4-FFF2-40B4-BE49-F238E27FC236}">
                  <a16:creationId xmlns:a16="http://schemas.microsoft.com/office/drawing/2014/main" id="{5409240D-708D-4818-9530-9144B8E4C0EA}"/>
                </a:ext>
              </a:extLst>
            </p:cNvPr>
            <p:cNvSpPr>
              <a:spLocks/>
            </p:cNvSpPr>
            <p:nvPr userDrawn="1"/>
          </p:nvSpPr>
          <p:spPr bwMode="auto">
            <a:xfrm>
              <a:off x="10472738" y="3962401"/>
              <a:ext cx="280988" cy="128588"/>
            </a:xfrm>
            <a:custGeom>
              <a:avLst/>
              <a:gdLst>
                <a:gd name="T0" fmla="*/ 2 w 59"/>
                <a:gd name="T1" fmla="*/ 27 h 27"/>
                <a:gd name="T2" fmla="*/ 2 w 59"/>
                <a:gd name="T3" fmla="*/ 27 h 27"/>
                <a:gd name="T4" fmla="*/ 3 w 59"/>
                <a:gd name="T5" fmla="*/ 27 h 27"/>
                <a:gd name="T6" fmla="*/ 56 w 59"/>
                <a:gd name="T7" fmla="*/ 27 h 27"/>
                <a:gd name="T8" fmla="*/ 57 w 59"/>
                <a:gd name="T9" fmla="*/ 27 h 27"/>
                <a:gd name="T10" fmla="*/ 57 w 59"/>
                <a:gd name="T11" fmla="*/ 27 h 27"/>
                <a:gd name="T12" fmla="*/ 59 w 59"/>
                <a:gd name="T13" fmla="*/ 24 h 27"/>
                <a:gd name="T14" fmla="*/ 56 w 59"/>
                <a:gd name="T15" fmla="*/ 22 h 27"/>
                <a:gd name="T16" fmla="*/ 56 w 59"/>
                <a:gd name="T17" fmla="*/ 22 h 27"/>
                <a:gd name="T18" fmla="*/ 41 w 59"/>
                <a:gd name="T19" fmla="*/ 2 h 27"/>
                <a:gd name="T20" fmla="*/ 41 w 59"/>
                <a:gd name="T21" fmla="*/ 3 h 27"/>
                <a:gd name="T22" fmla="*/ 38 w 59"/>
                <a:gd name="T23" fmla="*/ 6 h 27"/>
                <a:gd name="T24" fmla="*/ 35 w 59"/>
                <a:gd name="T25" fmla="*/ 3 h 27"/>
                <a:gd name="T26" fmla="*/ 35 w 59"/>
                <a:gd name="T27" fmla="*/ 0 h 27"/>
                <a:gd name="T28" fmla="*/ 32 w 59"/>
                <a:gd name="T29" fmla="*/ 0 h 27"/>
                <a:gd name="T30" fmla="*/ 32 w 59"/>
                <a:gd name="T31" fmla="*/ 2 h 27"/>
                <a:gd name="T32" fmla="*/ 30 w 59"/>
                <a:gd name="T33" fmla="*/ 5 h 27"/>
                <a:gd name="T34" fmla="*/ 27 w 59"/>
                <a:gd name="T35" fmla="*/ 2 h 27"/>
                <a:gd name="T36" fmla="*/ 27 w 59"/>
                <a:gd name="T37" fmla="*/ 0 h 27"/>
                <a:gd name="T38" fmla="*/ 23 w 59"/>
                <a:gd name="T39" fmla="*/ 1 h 27"/>
                <a:gd name="T40" fmla="*/ 23 w 59"/>
                <a:gd name="T41" fmla="*/ 3 h 27"/>
                <a:gd name="T42" fmla="*/ 21 w 59"/>
                <a:gd name="T43" fmla="*/ 6 h 27"/>
                <a:gd name="T44" fmla="*/ 18 w 59"/>
                <a:gd name="T45" fmla="*/ 3 h 27"/>
                <a:gd name="T46" fmla="*/ 18 w 59"/>
                <a:gd name="T47" fmla="*/ 3 h 27"/>
                <a:gd name="T48" fmla="*/ 3 w 59"/>
                <a:gd name="T49" fmla="*/ 22 h 27"/>
                <a:gd name="T50" fmla="*/ 3 w 59"/>
                <a:gd name="T51" fmla="*/ 22 h 27"/>
                <a:gd name="T52" fmla="*/ 0 w 59"/>
                <a:gd name="T53" fmla="*/ 24 h 27"/>
                <a:gd name="T54" fmla="*/ 2 w 59"/>
                <a:gd name="T5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27">
                  <a:moveTo>
                    <a:pt x="2" y="27"/>
                  </a:moveTo>
                  <a:cubicBezTo>
                    <a:pt x="2" y="27"/>
                    <a:pt x="2" y="27"/>
                    <a:pt x="2" y="27"/>
                  </a:cubicBezTo>
                  <a:cubicBezTo>
                    <a:pt x="3" y="27"/>
                    <a:pt x="3" y="27"/>
                    <a:pt x="3" y="27"/>
                  </a:cubicBezTo>
                  <a:cubicBezTo>
                    <a:pt x="56" y="27"/>
                    <a:pt x="56" y="27"/>
                    <a:pt x="56" y="27"/>
                  </a:cubicBezTo>
                  <a:cubicBezTo>
                    <a:pt x="57" y="27"/>
                    <a:pt x="57" y="27"/>
                    <a:pt x="57" y="27"/>
                  </a:cubicBezTo>
                  <a:cubicBezTo>
                    <a:pt x="57" y="27"/>
                    <a:pt x="57" y="27"/>
                    <a:pt x="57" y="27"/>
                  </a:cubicBezTo>
                  <a:cubicBezTo>
                    <a:pt x="58" y="27"/>
                    <a:pt x="59" y="26"/>
                    <a:pt x="59" y="24"/>
                  </a:cubicBezTo>
                  <a:cubicBezTo>
                    <a:pt x="59" y="23"/>
                    <a:pt x="58" y="22"/>
                    <a:pt x="56" y="22"/>
                  </a:cubicBezTo>
                  <a:cubicBezTo>
                    <a:pt x="56" y="22"/>
                    <a:pt x="56" y="22"/>
                    <a:pt x="56" y="22"/>
                  </a:cubicBezTo>
                  <a:cubicBezTo>
                    <a:pt x="55" y="13"/>
                    <a:pt x="49" y="6"/>
                    <a:pt x="41" y="2"/>
                  </a:cubicBezTo>
                  <a:cubicBezTo>
                    <a:pt x="41" y="3"/>
                    <a:pt x="41" y="3"/>
                    <a:pt x="41" y="3"/>
                  </a:cubicBezTo>
                  <a:cubicBezTo>
                    <a:pt x="41" y="5"/>
                    <a:pt x="40" y="6"/>
                    <a:pt x="38" y="6"/>
                  </a:cubicBezTo>
                  <a:cubicBezTo>
                    <a:pt x="37" y="6"/>
                    <a:pt x="35" y="5"/>
                    <a:pt x="35" y="3"/>
                  </a:cubicBezTo>
                  <a:cubicBezTo>
                    <a:pt x="35" y="0"/>
                    <a:pt x="35" y="0"/>
                    <a:pt x="35" y="0"/>
                  </a:cubicBezTo>
                  <a:cubicBezTo>
                    <a:pt x="34" y="0"/>
                    <a:pt x="33" y="0"/>
                    <a:pt x="32" y="0"/>
                  </a:cubicBezTo>
                  <a:cubicBezTo>
                    <a:pt x="32" y="2"/>
                    <a:pt x="32" y="2"/>
                    <a:pt x="32" y="2"/>
                  </a:cubicBezTo>
                  <a:cubicBezTo>
                    <a:pt x="32" y="4"/>
                    <a:pt x="31" y="5"/>
                    <a:pt x="30" y="5"/>
                  </a:cubicBezTo>
                  <a:cubicBezTo>
                    <a:pt x="28" y="5"/>
                    <a:pt x="27" y="4"/>
                    <a:pt x="27" y="2"/>
                  </a:cubicBezTo>
                  <a:cubicBezTo>
                    <a:pt x="27" y="0"/>
                    <a:pt x="27" y="0"/>
                    <a:pt x="27" y="0"/>
                  </a:cubicBezTo>
                  <a:cubicBezTo>
                    <a:pt x="26" y="0"/>
                    <a:pt x="25" y="0"/>
                    <a:pt x="23" y="1"/>
                  </a:cubicBezTo>
                  <a:cubicBezTo>
                    <a:pt x="23" y="3"/>
                    <a:pt x="23" y="3"/>
                    <a:pt x="23" y="3"/>
                  </a:cubicBezTo>
                  <a:cubicBezTo>
                    <a:pt x="23" y="5"/>
                    <a:pt x="22" y="6"/>
                    <a:pt x="21" y="6"/>
                  </a:cubicBezTo>
                  <a:cubicBezTo>
                    <a:pt x="19" y="6"/>
                    <a:pt x="18" y="5"/>
                    <a:pt x="18" y="3"/>
                  </a:cubicBezTo>
                  <a:cubicBezTo>
                    <a:pt x="18" y="3"/>
                    <a:pt x="18" y="3"/>
                    <a:pt x="18" y="3"/>
                  </a:cubicBezTo>
                  <a:cubicBezTo>
                    <a:pt x="10" y="6"/>
                    <a:pt x="5" y="13"/>
                    <a:pt x="3" y="22"/>
                  </a:cubicBezTo>
                  <a:cubicBezTo>
                    <a:pt x="3" y="22"/>
                    <a:pt x="3" y="22"/>
                    <a:pt x="3" y="22"/>
                  </a:cubicBezTo>
                  <a:cubicBezTo>
                    <a:pt x="1" y="22"/>
                    <a:pt x="0" y="23"/>
                    <a:pt x="0" y="24"/>
                  </a:cubicBezTo>
                  <a:cubicBezTo>
                    <a:pt x="0" y="26"/>
                    <a:pt x="1" y="27"/>
                    <a:pt x="2" y="27"/>
                  </a:cubicBezTo>
                </a:path>
              </a:pathLst>
            </a:custGeom>
            <a:solidFill>
              <a:srgbClr val="0091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116" noProof="0" dirty="0"/>
            </a:p>
          </p:txBody>
        </p:sp>
      </p:grpSp>
      <p:sp>
        <p:nvSpPr>
          <p:cNvPr id="348" name="TextBox 11">
            <a:extLst>
              <a:ext uri="{FF2B5EF4-FFF2-40B4-BE49-F238E27FC236}">
                <a16:creationId xmlns:a16="http://schemas.microsoft.com/office/drawing/2014/main" id="{03E44688-07AC-409B-BB3A-F3CC66806537}"/>
              </a:ext>
            </a:extLst>
          </p:cNvPr>
          <p:cNvSpPr txBox="1"/>
          <p:nvPr userDrawn="1"/>
        </p:nvSpPr>
        <p:spPr>
          <a:xfrm>
            <a:off x="3612500" y="5150070"/>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Benutzen Sie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die angegebenen Fluchtwege</a:t>
            </a:r>
            <a:endParaRPr lang="de-DE" sz="1200" kern="1200" noProof="0" dirty="0">
              <a:solidFill>
                <a:schemeClr val="tx2"/>
              </a:solidFill>
              <a:effectLst/>
              <a:latin typeface="+mn-lt"/>
              <a:ea typeface="+mn-ea"/>
              <a:cs typeface="+mn-cs"/>
            </a:endParaRPr>
          </a:p>
        </p:txBody>
      </p:sp>
      <p:sp>
        <p:nvSpPr>
          <p:cNvPr id="349" name="TextBox 12">
            <a:extLst>
              <a:ext uri="{FF2B5EF4-FFF2-40B4-BE49-F238E27FC236}">
                <a16:creationId xmlns:a16="http://schemas.microsoft.com/office/drawing/2014/main" id="{B9AA4105-7FFB-4EF3-B880-0EC14537970E}"/>
              </a:ext>
            </a:extLst>
          </p:cNvPr>
          <p:cNvSpPr txBox="1"/>
          <p:nvPr userDrawn="1"/>
        </p:nvSpPr>
        <p:spPr>
          <a:xfrm>
            <a:off x="5676532" y="5150070"/>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Benutzen Sie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nicht den Aufzug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sondern die Treppe</a:t>
            </a:r>
            <a:endParaRPr lang="de-DE" sz="1200" kern="1200" noProof="0" dirty="0">
              <a:solidFill>
                <a:schemeClr val="tx2"/>
              </a:solidFill>
              <a:effectLst/>
              <a:latin typeface="+mn-lt"/>
              <a:ea typeface="+mn-ea"/>
              <a:cs typeface="+mn-cs"/>
            </a:endParaRPr>
          </a:p>
        </p:txBody>
      </p:sp>
      <p:sp>
        <p:nvSpPr>
          <p:cNvPr id="350" name="TextBox 14">
            <a:extLst>
              <a:ext uri="{FF2B5EF4-FFF2-40B4-BE49-F238E27FC236}">
                <a16:creationId xmlns:a16="http://schemas.microsoft.com/office/drawing/2014/main" id="{94391310-9716-477E-A14B-21214FFD381E}"/>
              </a:ext>
            </a:extLst>
          </p:cNvPr>
          <p:cNvSpPr txBox="1"/>
          <p:nvPr userDrawn="1"/>
        </p:nvSpPr>
        <p:spPr>
          <a:xfrm>
            <a:off x="7762400" y="5150070"/>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Begeben Sie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sich zum Sammelplatz</a:t>
            </a:r>
            <a:endParaRPr lang="de-DE" sz="1200" kern="1200" noProof="0" dirty="0">
              <a:solidFill>
                <a:schemeClr val="tx2"/>
              </a:solidFill>
              <a:effectLst/>
              <a:latin typeface="+mn-lt"/>
              <a:ea typeface="+mn-ea"/>
              <a:cs typeface="+mn-cs"/>
            </a:endParaRPr>
          </a:p>
        </p:txBody>
      </p:sp>
      <p:sp>
        <p:nvSpPr>
          <p:cNvPr id="351" name="TextBox 16">
            <a:extLst>
              <a:ext uri="{FF2B5EF4-FFF2-40B4-BE49-F238E27FC236}">
                <a16:creationId xmlns:a16="http://schemas.microsoft.com/office/drawing/2014/main" id="{7DDE961D-C3CD-48E3-BE01-C9A41896769B}"/>
              </a:ext>
            </a:extLst>
          </p:cNvPr>
          <p:cNvSpPr txBox="1"/>
          <p:nvPr userDrawn="1"/>
        </p:nvSpPr>
        <p:spPr>
          <a:xfrm>
            <a:off x="9741213" y="5149425"/>
            <a:ext cx="1792224" cy="792001"/>
          </a:xfrm>
          <a:prstGeom prst="rect">
            <a:avLst/>
          </a:prstGeom>
          <a:noFill/>
        </p:spPr>
        <p:txBody>
          <a:bodyPr wrap="square" lIns="35992" tIns="89980" rIns="35992" bIns="89980" rtlCol="0" anchor="t">
            <a:noAutofit/>
          </a:bodyPr>
          <a:lstStyle/>
          <a:p>
            <a:pPr algn="ctr"/>
            <a:r>
              <a:rPr lang="de-DE" sz="1200" b="1" kern="1200" noProof="0" dirty="0">
                <a:solidFill>
                  <a:schemeClr val="tx2"/>
                </a:solidFill>
                <a:effectLst/>
                <a:latin typeface="+mn-lt"/>
                <a:ea typeface="+mn-ea"/>
                <a:cs typeface="+mn-cs"/>
              </a:rPr>
              <a:t>Befolgen Sie die </a:t>
            </a:r>
            <a:br>
              <a:rPr lang="de-DE" sz="1200" b="1" kern="1200" noProof="0" dirty="0">
                <a:solidFill>
                  <a:schemeClr val="tx2"/>
                </a:solidFill>
                <a:effectLst/>
                <a:latin typeface="+mn-lt"/>
                <a:ea typeface="+mn-ea"/>
                <a:cs typeface="+mn-cs"/>
              </a:rPr>
            </a:br>
            <a:r>
              <a:rPr lang="de-DE" sz="1200" b="1" kern="1200" noProof="0" dirty="0">
                <a:solidFill>
                  <a:schemeClr val="tx2"/>
                </a:solidFill>
                <a:effectLst/>
                <a:latin typeface="+mn-lt"/>
                <a:ea typeface="+mn-ea"/>
                <a:cs typeface="+mn-cs"/>
              </a:rPr>
              <a:t>Anweisungen der betrieblichen Evakuierungshelfer</a:t>
            </a:r>
            <a:endParaRPr lang="de-DE" sz="1200" kern="1200" noProof="0" dirty="0">
              <a:solidFill>
                <a:schemeClr val="tx2"/>
              </a:solidFill>
              <a:effectLst/>
              <a:latin typeface="+mn-lt"/>
              <a:ea typeface="+mn-ea"/>
              <a:cs typeface="+mn-cs"/>
            </a:endParaRPr>
          </a:p>
        </p:txBody>
      </p:sp>
      <p:sp>
        <p:nvSpPr>
          <p:cNvPr id="2" name="Tijdelijke aanduiding voor dianummer 1"/>
          <p:cNvSpPr>
            <a:spLocks noGrp="1"/>
          </p:cNvSpPr>
          <p:nvPr>
            <p:ph type="sldNum" sz="quarter" idx="10"/>
          </p:nvPr>
        </p:nvSpPr>
        <p:spPr/>
        <p:txBody>
          <a:bodyPr/>
          <a:lstStyle/>
          <a:p>
            <a:fld id="{867EBCD7-B3E8-48AD-AAAF-CE129139BC6F}" type="slidenum">
              <a:rPr lang="nl-NL" smtClean="0"/>
              <a:pPr/>
              <a:t>‹nr.›</a:t>
            </a:fld>
            <a:endParaRPr lang="nl-NL" b="0" dirty="0"/>
          </a:p>
        </p:txBody>
      </p:sp>
      <p:sp>
        <p:nvSpPr>
          <p:cNvPr id="279"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t>Vertrouwelijkheid</a:t>
            </a:r>
          </a:p>
        </p:txBody>
      </p:sp>
      <p:sp>
        <p:nvSpPr>
          <p:cNvPr id="280"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t>datum</a:t>
            </a:r>
          </a:p>
        </p:txBody>
      </p:sp>
    </p:spTree>
    <p:extLst>
      <p:ext uri="{BB962C8B-B14F-4D97-AF65-F5344CB8AC3E}">
        <p14:creationId xmlns:p14="http://schemas.microsoft.com/office/powerpoint/2010/main" val="1886323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bout TenneT – DE">
    <p:spTree>
      <p:nvGrpSpPr>
        <p:cNvPr id="1" name=""/>
        <p:cNvGrpSpPr/>
        <p:nvPr/>
      </p:nvGrpSpPr>
      <p:grpSpPr>
        <a:xfrm>
          <a:off x="0" y="0"/>
          <a:ext cx="0" cy="0"/>
          <a:chOff x="0" y="0"/>
          <a:chExt cx="0" cy="0"/>
        </a:xfrm>
      </p:grpSpPr>
      <p:pic>
        <p:nvPicPr>
          <p:cNvPr id="3" name="Afbeelding 2" descr="Afbeelding met gras, buiten, veld, vliegtuig&#10;&#10;Automatisch gegenereerde beschrijving">
            <a:extLst>
              <a:ext uri="{FF2B5EF4-FFF2-40B4-BE49-F238E27FC236}">
                <a16:creationId xmlns:a16="http://schemas.microsoft.com/office/drawing/2014/main" id="{3990674F-A2BC-DD47-A2D8-6FDFA414960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cxnSp>
        <p:nvCxnSpPr>
          <p:cNvPr id="10" name="Rechte verbindingslijn 9">
            <a:extLst>
              <a:ext uri="{FF2B5EF4-FFF2-40B4-BE49-F238E27FC236}">
                <a16:creationId xmlns:a16="http://schemas.microsoft.com/office/drawing/2014/main" id="{C332C484-63EA-954D-95D2-C030667EF3D1}"/>
              </a:ext>
            </a:extLst>
          </p:cNvPr>
          <p:cNvCxnSpPr/>
          <p:nvPr userDrawn="1"/>
        </p:nvCxnSpPr>
        <p:spPr>
          <a:xfrm>
            <a:off x="1" y="5192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4E21DE3-7FB4-CA4E-B3A7-69F9877C66B3}"/>
              </a:ext>
            </a:extLst>
          </p:cNvPr>
          <p:cNvCxnSpPr/>
          <p:nvPr userDrawn="1"/>
        </p:nvCxnSpPr>
        <p:spPr>
          <a:xfrm>
            <a:off x="1" y="1237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C0D80A7-47DD-7847-8F76-70C883397333}"/>
              </a:ext>
            </a:extLst>
          </p:cNvPr>
          <p:cNvCxnSpPr/>
          <p:nvPr userDrawn="1"/>
        </p:nvCxnSpPr>
        <p:spPr>
          <a:xfrm>
            <a:off x="1" y="195855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3025A578-4784-2F44-A938-EF6E021F9F64}"/>
              </a:ext>
            </a:extLst>
          </p:cNvPr>
          <p:cNvCxnSpPr/>
          <p:nvPr userDrawn="1"/>
        </p:nvCxnSpPr>
        <p:spPr>
          <a:xfrm>
            <a:off x="1" y="26792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DEEFB7B-D827-C444-8EEE-34398EB55CC0}"/>
              </a:ext>
            </a:extLst>
          </p:cNvPr>
          <p:cNvCxnSpPr/>
          <p:nvPr userDrawn="1"/>
        </p:nvCxnSpPr>
        <p:spPr>
          <a:xfrm>
            <a:off x="1" y="34000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88315E0-B775-A344-A1E9-6F2E33A23418}"/>
              </a:ext>
            </a:extLst>
          </p:cNvPr>
          <p:cNvCxnSpPr/>
          <p:nvPr userDrawn="1"/>
        </p:nvCxnSpPr>
        <p:spPr>
          <a:xfrm>
            <a:off x="1" y="4114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83F5199-4065-044B-AEAE-D79C4CC5401C}"/>
              </a:ext>
            </a:extLst>
          </p:cNvPr>
          <p:cNvCxnSpPr/>
          <p:nvPr userDrawn="1"/>
        </p:nvCxnSpPr>
        <p:spPr>
          <a:xfrm>
            <a:off x="1" y="4835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5159968-843B-A64D-85BD-A1E135C0AEFC}"/>
              </a:ext>
            </a:extLst>
          </p:cNvPr>
          <p:cNvCxnSpPr/>
          <p:nvPr userDrawn="1"/>
        </p:nvCxnSpPr>
        <p:spPr>
          <a:xfrm>
            <a:off x="1" y="5555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C4DDC9B-2166-834F-9982-718075802EA6}"/>
              </a:ext>
            </a:extLst>
          </p:cNvPr>
          <p:cNvCxnSpPr/>
          <p:nvPr userDrawn="1"/>
        </p:nvCxnSpPr>
        <p:spPr>
          <a:xfrm>
            <a:off x="1" y="6273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A192E1D-D8ED-E14B-903C-DEED7FDC5F42}"/>
              </a:ext>
            </a:extLst>
          </p:cNvPr>
          <p:cNvCxnSpPr>
            <a:cxnSpLocks/>
          </p:cNvCxnSpPr>
          <p:nvPr userDrawn="1"/>
        </p:nvCxnSpPr>
        <p:spPr>
          <a:xfrm>
            <a:off x="7536396" y="-2911"/>
            <a:ext cx="0" cy="627628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708570B-ACCE-8246-964A-1D63117F1DA3}"/>
              </a:ext>
            </a:extLst>
          </p:cNvPr>
          <p:cNvCxnSpPr>
            <a:cxnSpLocks/>
          </p:cNvCxnSpPr>
          <p:nvPr userDrawn="1"/>
        </p:nvCxnSpPr>
        <p:spPr>
          <a:xfrm rot="5400000">
            <a:off x="48256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496480E-D9EE-4A4C-B703-AEC39FEDAD84}"/>
              </a:ext>
            </a:extLst>
          </p:cNvPr>
          <p:cNvCxnSpPr>
            <a:cxnSpLocks/>
          </p:cNvCxnSpPr>
          <p:nvPr userDrawn="1"/>
        </p:nvCxnSpPr>
        <p:spPr>
          <a:xfrm rot="5400000">
            <a:off x="554210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E2794F3-FB2E-B541-BE31-02760B56D77B}"/>
              </a:ext>
            </a:extLst>
          </p:cNvPr>
          <p:cNvCxnSpPr>
            <a:cxnSpLocks/>
          </p:cNvCxnSpPr>
          <p:nvPr userDrawn="1"/>
        </p:nvCxnSpPr>
        <p:spPr>
          <a:xfrm rot="5400000">
            <a:off x="62607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3454EC6A-E945-604E-9BF6-17F8D395D516}"/>
              </a:ext>
            </a:extLst>
          </p:cNvPr>
          <p:cNvCxnSpPr>
            <a:cxnSpLocks/>
          </p:cNvCxnSpPr>
          <p:nvPr userDrawn="1"/>
        </p:nvCxnSpPr>
        <p:spPr>
          <a:xfrm rot="5400000">
            <a:off x="7991298"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6D5AFB9-42DF-634D-AD69-3E4750A28313}"/>
              </a:ext>
            </a:extLst>
          </p:cNvPr>
          <p:cNvCxnSpPr>
            <a:cxnSpLocks/>
          </p:cNvCxnSpPr>
          <p:nvPr userDrawn="1"/>
        </p:nvCxnSpPr>
        <p:spPr>
          <a:xfrm rot="5400000">
            <a:off x="8708848"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69571E-A74D-4F47-A7C2-4B5CB986B029}"/>
              </a:ext>
            </a:extLst>
          </p:cNvPr>
          <p:cNvCxnSpPr>
            <a:cxnSpLocks/>
          </p:cNvCxnSpPr>
          <p:nvPr userDrawn="1"/>
        </p:nvCxnSpPr>
        <p:spPr>
          <a:xfrm rot="5400000">
            <a:off x="2964211"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D0CA90-3B99-7847-A502-79CEAD04F9CD}"/>
              </a:ext>
            </a:extLst>
          </p:cNvPr>
          <p:cNvCxnSpPr>
            <a:cxnSpLocks/>
          </p:cNvCxnSpPr>
          <p:nvPr userDrawn="1"/>
        </p:nvCxnSpPr>
        <p:spPr>
          <a:xfrm rot="5400000">
            <a:off x="36785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9E35250-1ECC-E746-83AE-94869F61E029}"/>
              </a:ext>
            </a:extLst>
          </p:cNvPr>
          <p:cNvCxnSpPr>
            <a:cxnSpLocks/>
          </p:cNvCxnSpPr>
          <p:nvPr userDrawn="1"/>
        </p:nvCxnSpPr>
        <p:spPr>
          <a:xfrm rot="5400000">
            <a:off x="22434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82A37FE-DD97-7942-BECE-F50EEA230FB2}"/>
              </a:ext>
            </a:extLst>
          </p:cNvPr>
          <p:cNvCxnSpPr>
            <a:cxnSpLocks/>
          </p:cNvCxnSpPr>
          <p:nvPr userDrawn="1"/>
        </p:nvCxnSpPr>
        <p:spPr>
          <a:xfrm rot="5400000">
            <a:off x="1522761"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B87BA3-2BDB-DA4F-B9AE-F0DB0E1E376B}"/>
              </a:ext>
            </a:extLst>
          </p:cNvPr>
          <p:cNvCxnSpPr>
            <a:cxnSpLocks/>
          </p:cNvCxnSpPr>
          <p:nvPr userDrawn="1"/>
        </p:nvCxnSpPr>
        <p:spPr>
          <a:xfrm rot="5400000">
            <a:off x="80521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B21FC6AE-1A01-4C48-9287-B62F1DC4BAFC}"/>
              </a:ext>
            </a:extLst>
          </p:cNvPr>
          <p:cNvCxnSpPr>
            <a:cxnSpLocks/>
          </p:cNvCxnSpPr>
          <p:nvPr userDrawn="1"/>
        </p:nvCxnSpPr>
        <p:spPr>
          <a:xfrm rot="5400000">
            <a:off x="8766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63A02BA-125F-234E-A85B-278F278207E0}"/>
              </a:ext>
            </a:extLst>
          </p:cNvPr>
          <p:cNvCxnSpPr>
            <a:cxnSpLocks/>
          </p:cNvCxnSpPr>
          <p:nvPr userDrawn="1"/>
        </p:nvCxnSpPr>
        <p:spPr>
          <a:xfrm rot="5400000">
            <a:off x="-629888"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32C77E3-5991-8144-ADB2-A3FEA8432B74}"/>
              </a:ext>
            </a:extLst>
          </p:cNvPr>
          <p:cNvCxnSpPr>
            <a:cxnSpLocks/>
          </p:cNvCxnSpPr>
          <p:nvPr userDrawn="1"/>
        </p:nvCxnSpPr>
        <p:spPr>
          <a:xfrm rot="5400000">
            <a:off x="-135061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E67CBC2B-229F-E74C-8ACF-64922A97B0C1}"/>
              </a:ext>
            </a:extLst>
          </p:cNvPr>
          <p:cNvCxnSpPr>
            <a:cxnSpLocks/>
          </p:cNvCxnSpPr>
          <p:nvPr userDrawn="1"/>
        </p:nvCxnSpPr>
        <p:spPr>
          <a:xfrm rot="5400000">
            <a:off x="-206816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0251BAF-AB76-734B-80B9-91B628112ACA}"/>
              </a:ext>
            </a:extLst>
          </p:cNvPr>
          <p:cNvCxnSpPr>
            <a:cxnSpLocks/>
          </p:cNvCxnSpPr>
          <p:nvPr userDrawn="1"/>
        </p:nvCxnSpPr>
        <p:spPr>
          <a:xfrm rot="5400000">
            <a:off x="-2788888" y="3135229"/>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4D55CE2C-9E4B-7A4D-937C-2CC1054D2867}"/>
              </a:ext>
            </a:extLst>
          </p:cNvPr>
          <p:cNvSpPr/>
          <p:nvPr userDrawn="1"/>
        </p:nvSpPr>
        <p:spPr>
          <a:xfrm>
            <a:off x="10375285"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98E243DB-7AA1-5144-9C07-C17DD621C024}"/>
              </a:ext>
            </a:extLst>
          </p:cNvPr>
          <p:cNvSpPr/>
          <p:nvPr userDrawn="1"/>
        </p:nvSpPr>
        <p:spPr>
          <a:xfrm>
            <a:off x="11093904"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960971D3-9F4B-6D4B-8A4C-79CF6541F07B}"/>
              </a:ext>
            </a:extLst>
          </p:cNvPr>
          <p:cNvSpPr/>
          <p:nvPr userDrawn="1"/>
        </p:nvSpPr>
        <p:spPr>
          <a:xfrm>
            <a:off x="11812530"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68381B3-3BFA-B94E-A685-9E2E3255E3F1}"/>
              </a:ext>
            </a:extLst>
          </p:cNvPr>
          <p:cNvSpPr/>
          <p:nvPr userDrawn="1"/>
        </p:nvSpPr>
        <p:spPr>
          <a:xfrm>
            <a:off x="10375285"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6AB6DD5-4256-7049-87E8-F5907C3FA6F5}"/>
              </a:ext>
            </a:extLst>
          </p:cNvPr>
          <p:cNvSpPr/>
          <p:nvPr userDrawn="1"/>
        </p:nvSpPr>
        <p:spPr>
          <a:xfrm>
            <a:off x="11093904"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05F7AD6-0CC3-864F-8143-F761DBADFA0C}"/>
              </a:ext>
            </a:extLst>
          </p:cNvPr>
          <p:cNvSpPr/>
          <p:nvPr userDrawn="1"/>
        </p:nvSpPr>
        <p:spPr>
          <a:xfrm>
            <a:off x="11812530"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ED55AE35-1BB4-8C41-98B6-DBAB042318E4}"/>
              </a:ext>
            </a:extLst>
          </p:cNvPr>
          <p:cNvSpPr/>
          <p:nvPr userDrawn="1"/>
        </p:nvSpPr>
        <p:spPr>
          <a:xfrm>
            <a:off x="10375285"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DF10D17E-5E99-004D-B776-96BA07E52BF9}"/>
              </a:ext>
            </a:extLst>
          </p:cNvPr>
          <p:cNvSpPr/>
          <p:nvPr userDrawn="1"/>
        </p:nvSpPr>
        <p:spPr>
          <a:xfrm>
            <a:off x="11093904"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EA1C878A-B5CB-3946-A7C3-5EB33FD2C8FB}"/>
              </a:ext>
            </a:extLst>
          </p:cNvPr>
          <p:cNvSpPr/>
          <p:nvPr userDrawn="1"/>
        </p:nvSpPr>
        <p:spPr>
          <a:xfrm>
            <a:off x="11812530"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90193CF0-F401-1A48-AC72-51AB9311EF29}"/>
              </a:ext>
            </a:extLst>
          </p:cNvPr>
          <p:cNvSpPr/>
          <p:nvPr userDrawn="1"/>
        </p:nvSpPr>
        <p:spPr>
          <a:xfrm>
            <a:off x="10375285"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FC813691-A246-3C41-8E82-42E85A30FD70}"/>
              </a:ext>
            </a:extLst>
          </p:cNvPr>
          <p:cNvSpPr/>
          <p:nvPr userDrawn="1"/>
        </p:nvSpPr>
        <p:spPr>
          <a:xfrm>
            <a:off x="11093904"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75D7AC5A-F39E-0A47-BA31-D81A56EE4AB4}"/>
              </a:ext>
            </a:extLst>
          </p:cNvPr>
          <p:cNvSpPr/>
          <p:nvPr userDrawn="1"/>
        </p:nvSpPr>
        <p:spPr>
          <a:xfrm>
            <a:off x="11812530"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5F489478-2177-924D-8E9A-01C7AD5EF0F6}"/>
              </a:ext>
            </a:extLst>
          </p:cNvPr>
          <p:cNvSpPr/>
          <p:nvPr userDrawn="1"/>
        </p:nvSpPr>
        <p:spPr>
          <a:xfrm>
            <a:off x="10375285"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FA1746B-6AFD-E943-9A57-C4E434477118}"/>
              </a:ext>
            </a:extLst>
          </p:cNvPr>
          <p:cNvSpPr/>
          <p:nvPr userDrawn="1"/>
        </p:nvSpPr>
        <p:spPr>
          <a:xfrm>
            <a:off x="11093904"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E3DCAE65-1E8E-EC45-8AAE-D47B2899792C}"/>
              </a:ext>
            </a:extLst>
          </p:cNvPr>
          <p:cNvSpPr/>
          <p:nvPr userDrawn="1"/>
        </p:nvSpPr>
        <p:spPr>
          <a:xfrm>
            <a:off x="11812530"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83FFBB94-D807-FC40-B9B8-B03B3168982F}"/>
              </a:ext>
            </a:extLst>
          </p:cNvPr>
          <p:cNvSpPr/>
          <p:nvPr userDrawn="1"/>
        </p:nvSpPr>
        <p:spPr>
          <a:xfrm>
            <a:off x="10375285"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26649506-57CA-584E-BB9E-12E190315725}"/>
              </a:ext>
            </a:extLst>
          </p:cNvPr>
          <p:cNvSpPr/>
          <p:nvPr userDrawn="1"/>
        </p:nvSpPr>
        <p:spPr>
          <a:xfrm>
            <a:off x="11093904"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a:extLst>
              <a:ext uri="{FF2B5EF4-FFF2-40B4-BE49-F238E27FC236}">
                <a16:creationId xmlns:a16="http://schemas.microsoft.com/office/drawing/2014/main" id="{9ABCE9FA-184A-9740-B029-C9D0491434E4}"/>
              </a:ext>
            </a:extLst>
          </p:cNvPr>
          <p:cNvSpPr/>
          <p:nvPr userDrawn="1"/>
        </p:nvSpPr>
        <p:spPr>
          <a:xfrm>
            <a:off x="11812530"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a:extLst>
              <a:ext uri="{FF2B5EF4-FFF2-40B4-BE49-F238E27FC236}">
                <a16:creationId xmlns:a16="http://schemas.microsoft.com/office/drawing/2014/main" id="{B75F4DAA-971A-2245-832C-2015278FA2F7}"/>
              </a:ext>
            </a:extLst>
          </p:cNvPr>
          <p:cNvSpPr/>
          <p:nvPr userDrawn="1"/>
        </p:nvSpPr>
        <p:spPr>
          <a:xfrm>
            <a:off x="10375285"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a:extLst>
              <a:ext uri="{FF2B5EF4-FFF2-40B4-BE49-F238E27FC236}">
                <a16:creationId xmlns:a16="http://schemas.microsoft.com/office/drawing/2014/main" id="{393D39BE-E919-184C-8CD6-685BF8636796}"/>
              </a:ext>
            </a:extLst>
          </p:cNvPr>
          <p:cNvSpPr/>
          <p:nvPr userDrawn="1"/>
        </p:nvSpPr>
        <p:spPr>
          <a:xfrm>
            <a:off x="11093904"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5CC6D1B3-7EB3-7A48-BEEF-BAF2DCA8D37F}"/>
              </a:ext>
            </a:extLst>
          </p:cNvPr>
          <p:cNvSpPr/>
          <p:nvPr userDrawn="1"/>
        </p:nvSpPr>
        <p:spPr>
          <a:xfrm>
            <a:off x="11812530"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7C31678-367D-B344-A03E-BF4BFB263C7F}"/>
              </a:ext>
            </a:extLst>
          </p:cNvPr>
          <p:cNvSpPr/>
          <p:nvPr userDrawn="1"/>
        </p:nvSpPr>
        <p:spPr>
          <a:xfrm>
            <a:off x="10375285"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BDEF99E6-6B0A-2144-A2AE-4BECAE08FBA1}"/>
              </a:ext>
            </a:extLst>
          </p:cNvPr>
          <p:cNvSpPr/>
          <p:nvPr userDrawn="1"/>
        </p:nvSpPr>
        <p:spPr>
          <a:xfrm>
            <a:off x="11093904"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EB3C4AD7-8FE8-3048-B930-9E28267477D0}"/>
              </a:ext>
            </a:extLst>
          </p:cNvPr>
          <p:cNvSpPr/>
          <p:nvPr userDrawn="1"/>
        </p:nvSpPr>
        <p:spPr>
          <a:xfrm>
            <a:off x="11812530"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EFDBD7B9-64E6-8F49-90E3-B8D3628B2286}"/>
              </a:ext>
            </a:extLst>
          </p:cNvPr>
          <p:cNvSpPr/>
          <p:nvPr userDrawn="1"/>
        </p:nvSpPr>
        <p:spPr>
          <a:xfrm>
            <a:off x="10375285"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60">
            <a:extLst>
              <a:ext uri="{FF2B5EF4-FFF2-40B4-BE49-F238E27FC236}">
                <a16:creationId xmlns:a16="http://schemas.microsoft.com/office/drawing/2014/main" id="{6C72D90A-7BBF-914F-AFC3-1544641A8ABD}"/>
              </a:ext>
            </a:extLst>
          </p:cNvPr>
          <p:cNvSpPr/>
          <p:nvPr userDrawn="1"/>
        </p:nvSpPr>
        <p:spPr>
          <a:xfrm>
            <a:off x="11093904"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A034B4F5-2777-224B-AE0F-FBB368813C68}"/>
              </a:ext>
            </a:extLst>
          </p:cNvPr>
          <p:cNvSpPr/>
          <p:nvPr userDrawn="1"/>
        </p:nvSpPr>
        <p:spPr>
          <a:xfrm>
            <a:off x="11812530"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0DA5CFBA-55E0-5044-AA73-77ED79946507}"/>
              </a:ext>
            </a:extLst>
          </p:cNvPr>
          <p:cNvSpPr>
            <a:spLocks/>
          </p:cNvSpPr>
          <p:nvPr userDrawn="1"/>
        </p:nvSpPr>
        <p:spPr bwMode="auto">
          <a:xfrm>
            <a:off x="347642" y="520566"/>
            <a:ext cx="9342986" cy="5037607"/>
          </a:xfrm>
          <a:custGeom>
            <a:avLst/>
            <a:gdLst>
              <a:gd name="connsiteX0" fmla="*/ 0 w 9342986"/>
              <a:gd name="connsiteY0" fmla="*/ 0 h 5037607"/>
              <a:gd name="connsiteX1" fmla="*/ 9342986 w 9342986"/>
              <a:gd name="connsiteY1" fmla="*/ 0 h 5037607"/>
              <a:gd name="connsiteX2" fmla="*/ 9342986 w 9342986"/>
              <a:gd name="connsiteY2" fmla="*/ 4761792 h 5037607"/>
              <a:gd name="connsiteX3" fmla="*/ 8734661 w 9342986"/>
              <a:gd name="connsiteY3" fmla="*/ 5037607 h 5037607"/>
              <a:gd name="connsiteX4" fmla="*/ 0 w 9342986"/>
              <a:gd name="connsiteY4" fmla="*/ 5037607 h 50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2986" h="5037607">
                <a:moveTo>
                  <a:pt x="0" y="0"/>
                </a:moveTo>
                <a:lnTo>
                  <a:pt x="9342986" y="0"/>
                </a:lnTo>
                <a:lnTo>
                  <a:pt x="9342986" y="4761792"/>
                </a:lnTo>
                <a:lnTo>
                  <a:pt x="8734661" y="5037607"/>
                </a:lnTo>
                <a:lnTo>
                  <a:pt x="0" y="5037607"/>
                </a:lnTo>
                <a:close/>
              </a:path>
            </a:pathLst>
          </a:custGeom>
          <a:solidFill>
            <a:schemeClr val="bg1"/>
          </a:solidFill>
          <a:ln>
            <a:noFill/>
          </a:ln>
        </p:spPr>
        <p:txBody>
          <a:bodyPr vert="horz" wrap="square" lIns="91419" tIns="45709" rIns="91419" bIns="45709" numCol="1" anchor="t" anchorCtr="0" compatLnSpc="1">
            <a:prstTxWarp prst="textNoShape">
              <a:avLst/>
            </a:prstTxWarp>
            <a:noAutofit/>
          </a:bodyPr>
          <a:lstStyle/>
          <a:p>
            <a:endParaRPr lang="en-GB" sz="1116"/>
          </a:p>
        </p:txBody>
      </p:sp>
      <p:sp>
        <p:nvSpPr>
          <p:cNvPr id="63" name="TextBox 5">
            <a:extLst>
              <a:ext uri="{FF2B5EF4-FFF2-40B4-BE49-F238E27FC236}">
                <a16:creationId xmlns:a16="http://schemas.microsoft.com/office/drawing/2014/main" id="{53F2A7CA-2BA6-44A7-B105-B634A1CF1E2B}"/>
              </a:ext>
            </a:extLst>
          </p:cNvPr>
          <p:cNvSpPr txBox="1"/>
          <p:nvPr userDrawn="1"/>
        </p:nvSpPr>
        <p:spPr>
          <a:xfrm>
            <a:off x="718486" y="840159"/>
            <a:ext cx="8460000" cy="4154984"/>
          </a:xfrm>
          <a:prstGeom prst="rect">
            <a:avLst/>
          </a:prstGeom>
          <a:noFill/>
        </p:spPr>
        <p:txBody>
          <a:bodyPr wrap="square" lIns="0" tIns="0" rIns="0" bIns="0" rtlCol="0">
            <a:spAutoFit/>
          </a:bodyPr>
          <a:lstStyle/>
          <a:p>
            <a:r>
              <a:rPr lang="de-DE" sz="1800" kern="1200" dirty="0" err="1">
                <a:solidFill>
                  <a:schemeClr val="tx1"/>
                </a:solidFill>
                <a:effectLst/>
                <a:latin typeface="+mn-lt"/>
                <a:ea typeface="+mn-ea"/>
                <a:cs typeface="+mn-cs"/>
              </a:rPr>
              <a:t>TenneT</a:t>
            </a:r>
            <a:r>
              <a:rPr lang="de-DE" sz="1800" kern="1200" dirty="0">
                <a:solidFill>
                  <a:schemeClr val="tx1"/>
                </a:solidFill>
                <a:effectLst/>
                <a:latin typeface="+mn-lt"/>
                <a:ea typeface="+mn-ea"/>
                <a:cs typeface="+mn-cs"/>
              </a:rPr>
              <a:t> ist ein führender europäischer Netzbetreiber. Wir setzen uns für eine sichere und zuverlässige Stromversorgung ein – 24 Stunden am Tag, 365 Tage im Jahr. Wir gestalten die Energiewende mit – für eine nachhaltige, zuverlässige und bezahlbare Energiezukunft. Als erster grenzüberschreitender Übertragungsnetzbetreiber planen, bauen und betreiben wir ein fast 24.500 Kilometer langes Hoch- und Höchstspannungsnetz in den Niederlanden und großen Teilen Deutschlands und ermöglichen mit unseren 16 </a:t>
            </a:r>
            <a:r>
              <a:rPr lang="de-DE" sz="1800" kern="1200" dirty="0" err="1">
                <a:solidFill>
                  <a:schemeClr val="tx1"/>
                </a:solidFill>
                <a:effectLst/>
                <a:latin typeface="+mn-lt"/>
                <a:ea typeface="+mn-ea"/>
                <a:cs typeface="+mn-cs"/>
              </a:rPr>
              <a:t>Interkonnektoren</a:t>
            </a:r>
            <a:r>
              <a:rPr lang="de-DE" sz="1800" kern="1200" dirty="0">
                <a:solidFill>
                  <a:schemeClr val="tx1"/>
                </a:solidFill>
                <a:effectLst/>
                <a:latin typeface="+mn-lt"/>
                <a:ea typeface="+mn-ea"/>
                <a:cs typeface="+mn-cs"/>
              </a:rPr>
              <a:t> zu Nachbarländern den europäischen Energiemarkt. Mit einem Umsatz von 6,4 Milliarden Euro und einer Bilanzsumme von 32 Milliarden Euro sind wir einer der größten Investoren in nationale und internationale Stromnetze, an Land und auf See. Jeden Tag geben unsere 6.600 Mitarbeiter ihr Bestes und sorgen im Sinne unserer Werte Verantwortung, Mut und Vernetzung dafür, dass sich mehr als 42 Millionen Endverbraucher auf eine stabile Stromversorgung verlassen können. </a:t>
            </a:r>
          </a:p>
          <a:p>
            <a:endParaRPr lang="nl-NL"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Lighting the way ahead together</a:t>
            </a:r>
            <a:endParaRPr lang="nl-NL" sz="1800" kern="1200" dirty="0">
              <a:solidFill>
                <a:schemeClr val="tx1"/>
              </a:solidFill>
              <a:effectLst/>
              <a:latin typeface="+mn-lt"/>
              <a:ea typeface="+mn-ea"/>
              <a:cs typeface="+mn-cs"/>
            </a:endParaRPr>
          </a:p>
        </p:txBody>
      </p:sp>
      <p:pic>
        <p:nvPicPr>
          <p:cNvPr id="68" name="Picture 10">
            <a:extLst>
              <a:ext uri="{FF2B5EF4-FFF2-40B4-BE49-F238E27FC236}">
                <a16:creationId xmlns:a16="http://schemas.microsoft.com/office/drawing/2014/main" id="{01CB4372-3C25-4B58-A754-EB057064A8B5}"/>
              </a:ext>
            </a:extLst>
          </p:cNvPr>
          <p:cNvPicPr preferRelativeResize="0">
            <a:picLocks/>
          </p:cNvPicPr>
          <p:nvPr userDrawn="1"/>
        </p:nvPicPr>
        <p:blipFill>
          <a:blip r:embed="rId5"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cxnSp>
        <p:nvCxnSpPr>
          <p:cNvPr id="69" name="Rechte verbindingslijn 22">
            <a:extLst>
              <a:ext uri="{FF2B5EF4-FFF2-40B4-BE49-F238E27FC236}">
                <a16:creationId xmlns:a16="http://schemas.microsoft.com/office/drawing/2014/main" id="{3076224B-4169-4D58-8F0F-9E6D20FED78E}"/>
              </a:ext>
            </a:extLst>
          </p:cNvPr>
          <p:cNvCxnSpPr>
            <a:cxnSpLocks/>
          </p:cNvCxnSpPr>
          <p:nvPr userDrawn="1"/>
        </p:nvCxnSpPr>
        <p:spPr>
          <a:xfrm rot="5400000">
            <a:off x="698083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70"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71"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11632992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bout TenneT – EN">
    <p:spTree>
      <p:nvGrpSpPr>
        <p:cNvPr id="1" name=""/>
        <p:cNvGrpSpPr/>
        <p:nvPr/>
      </p:nvGrpSpPr>
      <p:grpSpPr>
        <a:xfrm>
          <a:off x="0" y="0"/>
          <a:ext cx="0" cy="0"/>
          <a:chOff x="0" y="0"/>
          <a:chExt cx="0" cy="0"/>
        </a:xfrm>
      </p:grpSpPr>
      <p:pic>
        <p:nvPicPr>
          <p:cNvPr id="64" name="Afbeelding 63" descr="Afbeelding met gras, buiten, veld, vliegtuig&#10;&#10;Automatisch gegenereerde beschrijving">
            <a:extLst>
              <a:ext uri="{FF2B5EF4-FFF2-40B4-BE49-F238E27FC236}">
                <a16:creationId xmlns:a16="http://schemas.microsoft.com/office/drawing/2014/main" id="{867F678C-25E9-FC47-96EB-040268BEE5A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cxnSp>
        <p:nvCxnSpPr>
          <p:cNvPr id="10" name="Rechte verbindingslijn 9">
            <a:extLst>
              <a:ext uri="{FF2B5EF4-FFF2-40B4-BE49-F238E27FC236}">
                <a16:creationId xmlns:a16="http://schemas.microsoft.com/office/drawing/2014/main" id="{C332C484-63EA-954D-95D2-C030667EF3D1}"/>
              </a:ext>
            </a:extLst>
          </p:cNvPr>
          <p:cNvCxnSpPr/>
          <p:nvPr userDrawn="1"/>
        </p:nvCxnSpPr>
        <p:spPr>
          <a:xfrm>
            <a:off x="1" y="5192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4E21DE3-7FB4-CA4E-B3A7-69F9877C66B3}"/>
              </a:ext>
            </a:extLst>
          </p:cNvPr>
          <p:cNvCxnSpPr/>
          <p:nvPr userDrawn="1"/>
        </p:nvCxnSpPr>
        <p:spPr>
          <a:xfrm>
            <a:off x="1" y="1237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C0D80A7-47DD-7847-8F76-70C883397333}"/>
              </a:ext>
            </a:extLst>
          </p:cNvPr>
          <p:cNvCxnSpPr/>
          <p:nvPr userDrawn="1"/>
        </p:nvCxnSpPr>
        <p:spPr>
          <a:xfrm>
            <a:off x="1" y="195855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3025A578-4784-2F44-A938-EF6E021F9F64}"/>
              </a:ext>
            </a:extLst>
          </p:cNvPr>
          <p:cNvCxnSpPr/>
          <p:nvPr userDrawn="1"/>
        </p:nvCxnSpPr>
        <p:spPr>
          <a:xfrm>
            <a:off x="1" y="26792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DEEFB7B-D827-C444-8EEE-34398EB55CC0}"/>
              </a:ext>
            </a:extLst>
          </p:cNvPr>
          <p:cNvCxnSpPr/>
          <p:nvPr userDrawn="1"/>
        </p:nvCxnSpPr>
        <p:spPr>
          <a:xfrm>
            <a:off x="1" y="34000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88315E0-B775-A344-A1E9-6F2E33A23418}"/>
              </a:ext>
            </a:extLst>
          </p:cNvPr>
          <p:cNvCxnSpPr/>
          <p:nvPr userDrawn="1"/>
        </p:nvCxnSpPr>
        <p:spPr>
          <a:xfrm>
            <a:off x="1" y="4114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83F5199-4065-044B-AEAE-D79C4CC5401C}"/>
              </a:ext>
            </a:extLst>
          </p:cNvPr>
          <p:cNvCxnSpPr/>
          <p:nvPr userDrawn="1"/>
        </p:nvCxnSpPr>
        <p:spPr>
          <a:xfrm>
            <a:off x="1" y="4835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5159968-843B-A64D-85BD-A1E135C0AEFC}"/>
              </a:ext>
            </a:extLst>
          </p:cNvPr>
          <p:cNvCxnSpPr/>
          <p:nvPr userDrawn="1"/>
        </p:nvCxnSpPr>
        <p:spPr>
          <a:xfrm>
            <a:off x="1" y="5555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C4DDC9B-2166-834F-9982-718075802EA6}"/>
              </a:ext>
            </a:extLst>
          </p:cNvPr>
          <p:cNvCxnSpPr/>
          <p:nvPr userDrawn="1"/>
        </p:nvCxnSpPr>
        <p:spPr>
          <a:xfrm>
            <a:off x="1" y="6273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A192E1D-D8ED-E14B-903C-DEED7FDC5F42}"/>
              </a:ext>
            </a:extLst>
          </p:cNvPr>
          <p:cNvCxnSpPr>
            <a:cxnSpLocks/>
          </p:cNvCxnSpPr>
          <p:nvPr userDrawn="1"/>
        </p:nvCxnSpPr>
        <p:spPr>
          <a:xfrm>
            <a:off x="7536396" y="-2911"/>
            <a:ext cx="0" cy="627628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708570B-ACCE-8246-964A-1D63117F1DA3}"/>
              </a:ext>
            </a:extLst>
          </p:cNvPr>
          <p:cNvCxnSpPr>
            <a:cxnSpLocks/>
          </p:cNvCxnSpPr>
          <p:nvPr userDrawn="1"/>
        </p:nvCxnSpPr>
        <p:spPr>
          <a:xfrm rot="5400000">
            <a:off x="48256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496480E-D9EE-4A4C-B703-AEC39FEDAD84}"/>
              </a:ext>
            </a:extLst>
          </p:cNvPr>
          <p:cNvCxnSpPr>
            <a:cxnSpLocks/>
          </p:cNvCxnSpPr>
          <p:nvPr userDrawn="1"/>
        </p:nvCxnSpPr>
        <p:spPr>
          <a:xfrm rot="5400000">
            <a:off x="554210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E2794F3-FB2E-B541-BE31-02760B56D77B}"/>
              </a:ext>
            </a:extLst>
          </p:cNvPr>
          <p:cNvCxnSpPr>
            <a:cxnSpLocks/>
          </p:cNvCxnSpPr>
          <p:nvPr userDrawn="1"/>
        </p:nvCxnSpPr>
        <p:spPr>
          <a:xfrm rot="5400000">
            <a:off x="62607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733A6E7D-2C41-5941-8178-D2E146F89A38}"/>
              </a:ext>
            </a:extLst>
          </p:cNvPr>
          <p:cNvCxnSpPr>
            <a:cxnSpLocks/>
          </p:cNvCxnSpPr>
          <p:nvPr userDrawn="1"/>
        </p:nvCxnSpPr>
        <p:spPr>
          <a:xfrm rot="5400000">
            <a:off x="698083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3454EC6A-E945-604E-9BF6-17F8D395D516}"/>
              </a:ext>
            </a:extLst>
          </p:cNvPr>
          <p:cNvCxnSpPr>
            <a:cxnSpLocks/>
          </p:cNvCxnSpPr>
          <p:nvPr userDrawn="1"/>
        </p:nvCxnSpPr>
        <p:spPr>
          <a:xfrm rot="5400000">
            <a:off x="7991764"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6D5AFB9-42DF-634D-AD69-3E4750A28313}"/>
              </a:ext>
            </a:extLst>
          </p:cNvPr>
          <p:cNvCxnSpPr>
            <a:cxnSpLocks/>
          </p:cNvCxnSpPr>
          <p:nvPr userDrawn="1"/>
        </p:nvCxnSpPr>
        <p:spPr>
          <a:xfrm rot="5400000">
            <a:off x="8710390"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69571E-A74D-4F47-A7C2-4B5CB986B029}"/>
              </a:ext>
            </a:extLst>
          </p:cNvPr>
          <p:cNvCxnSpPr>
            <a:cxnSpLocks/>
          </p:cNvCxnSpPr>
          <p:nvPr userDrawn="1"/>
        </p:nvCxnSpPr>
        <p:spPr>
          <a:xfrm rot="5400000">
            <a:off x="2964211"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D0CA90-3B99-7847-A502-79CEAD04F9CD}"/>
              </a:ext>
            </a:extLst>
          </p:cNvPr>
          <p:cNvCxnSpPr>
            <a:cxnSpLocks/>
          </p:cNvCxnSpPr>
          <p:nvPr userDrawn="1"/>
        </p:nvCxnSpPr>
        <p:spPr>
          <a:xfrm rot="5400000">
            <a:off x="36785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9E35250-1ECC-E746-83AE-94869F61E029}"/>
              </a:ext>
            </a:extLst>
          </p:cNvPr>
          <p:cNvCxnSpPr>
            <a:cxnSpLocks/>
          </p:cNvCxnSpPr>
          <p:nvPr userDrawn="1"/>
        </p:nvCxnSpPr>
        <p:spPr>
          <a:xfrm rot="5400000">
            <a:off x="22434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82A37FE-DD97-7942-BECE-F50EEA230FB2}"/>
              </a:ext>
            </a:extLst>
          </p:cNvPr>
          <p:cNvCxnSpPr>
            <a:cxnSpLocks/>
          </p:cNvCxnSpPr>
          <p:nvPr userDrawn="1"/>
        </p:nvCxnSpPr>
        <p:spPr>
          <a:xfrm rot="5400000">
            <a:off x="1522761"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B87BA3-2BDB-DA4F-B9AE-F0DB0E1E376B}"/>
              </a:ext>
            </a:extLst>
          </p:cNvPr>
          <p:cNvCxnSpPr>
            <a:cxnSpLocks/>
          </p:cNvCxnSpPr>
          <p:nvPr userDrawn="1"/>
        </p:nvCxnSpPr>
        <p:spPr>
          <a:xfrm rot="5400000">
            <a:off x="80521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B21FC6AE-1A01-4C48-9287-B62F1DC4BAFC}"/>
              </a:ext>
            </a:extLst>
          </p:cNvPr>
          <p:cNvCxnSpPr>
            <a:cxnSpLocks/>
          </p:cNvCxnSpPr>
          <p:nvPr userDrawn="1"/>
        </p:nvCxnSpPr>
        <p:spPr>
          <a:xfrm rot="5400000">
            <a:off x="8766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63A02BA-125F-234E-A85B-278F278207E0}"/>
              </a:ext>
            </a:extLst>
          </p:cNvPr>
          <p:cNvCxnSpPr>
            <a:cxnSpLocks/>
          </p:cNvCxnSpPr>
          <p:nvPr userDrawn="1"/>
        </p:nvCxnSpPr>
        <p:spPr>
          <a:xfrm rot="5400000">
            <a:off x="-629888"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32C77E3-5991-8144-ADB2-A3FEA8432B74}"/>
              </a:ext>
            </a:extLst>
          </p:cNvPr>
          <p:cNvCxnSpPr>
            <a:cxnSpLocks/>
          </p:cNvCxnSpPr>
          <p:nvPr userDrawn="1"/>
        </p:nvCxnSpPr>
        <p:spPr>
          <a:xfrm rot="5400000">
            <a:off x="-135061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E67CBC2B-229F-E74C-8ACF-64922A97B0C1}"/>
              </a:ext>
            </a:extLst>
          </p:cNvPr>
          <p:cNvCxnSpPr>
            <a:cxnSpLocks/>
          </p:cNvCxnSpPr>
          <p:nvPr userDrawn="1"/>
        </p:nvCxnSpPr>
        <p:spPr>
          <a:xfrm rot="5400000">
            <a:off x="-206816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0251BAF-AB76-734B-80B9-91B628112ACA}"/>
              </a:ext>
            </a:extLst>
          </p:cNvPr>
          <p:cNvCxnSpPr>
            <a:cxnSpLocks/>
          </p:cNvCxnSpPr>
          <p:nvPr userDrawn="1"/>
        </p:nvCxnSpPr>
        <p:spPr>
          <a:xfrm rot="5400000">
            <a:off x="-2788888" y="3135229"/>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4D55CE2C-9E4B-7A4D-937C-2CC1054D2867}"/>
              </a:ext>
            </a:extLst>
          </p:cNvPr>
          <p:cNvSpPr/>
          <p:nvPr userDrawn="1"/>
        </p:nvSpPr>
        <p:spPr>
          <a:xfrm>
            <a:off x="10375285"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a:extLst>
              <a:ext uri="{FF2B5EF4-FFF2-40B4-BE49-F238E27FC236}">
                <a16:creationId xmlns:a16="http://schemas.microsoft.com/office/drawing/2014/main" id="{98E243DB-7AA1-5144-9C07-C17DD621C024}"/>
              </a:ext>
            </a:extLst>
          </p:cNvPr>
          <p:cNvSpPr/>
          <p:nvPr userDrawn="1"/>
        </p:nvSpPr>
        <p:spPr>
          <a:xfrm>
            <a:off x="11093904"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960971D3-9F4B-6D4B-8A4C-79CF6541F07B}"/>
              </a:ext>
            </a:extLst>
          </p:cNvPr>
          <p:cNvSpPr/>
          <p:nvPr userDrawn="1"/>
        </p:nvSpPr>
        <p:spPr>
          <a:xfrm>
            <a:off x="11812530"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68381B3-3BFA-B94E-A685-9E2E3255E3F1}"/>
              </a:ext>
            </a:extLst>
          </p:cNvPr>
          <p:cNvSpPr/>
          <p:nvPr userDrawn="1"/>
        </p:nvSpPr>
        <p:spPr>
          <a:xfrm>
            <a:off x="10375285"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B6AB6DD5-4256-7049-87E8-F5907C3FA6F5}"/>
              </a:ext>
            </a:extLst>
          </p:cNvPr>
          <p:cNvSpPr/>
          <p:nvPr userDrawn="1"/>
        </p:nvSpPr>
        <p:spPr>
          <a:xfrm>
            <a:off x="11093904"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05F7AD6-0CC3-864F-8143-F761DBADFA0C}"/>
              </a:ext>
            </a:extLst>
          </p:cNvPr>
          <p:cNvSpPr/>
          <p:nvPr userDrawn="1"/>
        </p:nvSpPr>
        <p:spPr>
          <a:xfrm>
            <a:off x="11812530"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ED55AE35-1BB4-8C41-98B6-DBAB042318E4}"/>
              </a:ext>
            </a:extLst>
          </p:cNvPr>
          <p:cNvSpPr/>
          <p:nvPr userDrawn="1"/>
        </p:nvSpPr>
        <p:spPr>
          <a:xfrm>
            <a:off x="10375285"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DF10D17E-5E99-004D-B776-96BA07E52BF9}"/>
              </a:ext>
            </a:extLst>
          </p:cNvPr>
          <p:cNvSpPr/>
          <p:nvPr userDrawn="1"/>
        </p:nvSpPr>
        <p:spPr>
          <a:xfrm>
            <a:off x="11093904"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EA1C878A-B5CB-3946-A7C3-5EB33FD2C8FB}"/>
              </a:ext>
            </a:extLst>
          </p:cNvPr>
          <p:cNvSpPr/>
          <p:nvPr userDrawn="1"/>
        </p:nvSpPr>
        <p:spPr>
          <a:xfrm>
            <a:off x="11812530"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90193CF0-F401-1A48-AC72-51AB9311EF29}"/>
              </a:ext>
            </a:extLst>
          </p:cNvPr>
          <p:cNvSpPr/>
          <p:nvPr userDrawn="1"/>
        </p:nvSpPr>
        <p:spPr>
          <a:xfrm>
            <a:off x="10375285"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FC813691-A246-3C41-8E82-42E85A30FD70}"/>
              </a:ext>
            </a:extLst>
          </p:cNvPr>
          <p:cNvSpPr/>
          <p:nvPr userDrawn="1"/>
        </p:nvSpPr>
        <p:spPr>
          <a:xfrm>
            <a:off x="11093904"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75D7AC5A-F39E-0A47-BA31-D81A56EE4AB4}"/>
              </a:ext>
            </a:extLst>
          </p:cNvPr>
          <p:cNvSpPr/>
          <p:nvPr userDrawn="1"/>
        </p:nvSpPr>
        <p:spPr>
          <a:xfrm>
            <a:off x="11812530"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5F489478-2177-924D-8E9A-01C7AD5EF0F6}"/>
              </a:ext>
            </a:extLst>
          </p:cNvPr>
          <p:cNvSpPr/>
          <p:nvPr userDrawn="1"/>
        </p:nvSpPr>
        <p:spPr>
          <a:xfrm>
            <a:off x="10375285"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FA1746B-6AFD-E943-9A57-C4E434477118}"/>
              </a:ext>
            </a:extLst>
          </p:cNvPr>
          <p:cNvSpPr/>
          <p:nvPr userDrawn="1"/>
        </p:nvSpPr>
        <p:spPr>
          <a:xfrm>
            <a:off x="11093904"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E3DCAE65-1E8E-EC45-8AAE-D47B2899792C}"/>
              </a:ext>
            </a:extLst>
          </p:cNvPr>
          <p:cNvSpPr/>
          <p:nvPr userDrawn="1"/>
        </p:nvSpPr>
        <p:spPr>
          <a:xfrm>
            <a:off x="11812530"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83FFBB94-D807-FC40-B9B8-B03B3168982F}"/>
              </a:ext>
            </a:extLst>
          </p:cNvPr>
          <p:cNvSpPr/>
          <p:nvPr userDrawn="1"/>
        </p:nvSpPr>
        <p:spPr>
          <a:xfrm>
            <a:off x="10375285"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26649506-57CA-584E-BB9E-12E190315725}"/>
              </a:ext>
            </a:extLst>
          </p:cNvPr>
          <p:cNvSpPr/>
          <p:nvPr userDrawn="1"/>
        </p:nvSpPr>
        <p:spPr>
          <a:xfrm>
            <a:off x="11093904"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Rechthoek 52">
            <a:extLst>
              <a:ext uri="{FF2B5EF4-FFF2-40B4-BE49-F238E27FC236}">
                <a16:creationId xmlns:a16="http://schemas.microsoft.com/office/drawing/2014/main" id="{9ABCE9FA-184A-9740-B029-C9D0491434E4}"/>
              </a:ext>
            </a:extLst>
          </p:cNvPr>
          <p:cNvSpPr/>
          <p:nvPr userDrawn="1"/>
        </p:nvSpPr>
        <p:spPr>
          <a:xfrm>
            <a:off x="11812530"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Rechthoek 53">
            <a:extLst>
              <a:ext uri="{FF2B5EF4-FFF2-40B4-BE49-F238E27FC236}">
                <a16:creationId xmlns:a16="http://schemas.microsoft.com/office/drawing/2014/main" id="{B75F4DAA-971A-2245-832C-2015278FA2F7}"/>
              </a:ext>
            </a:extLst>
          </p:cNvPr>
          <p:cNvSpPr/>
          <p:nvPr userDrawn="1"/>
        </p:nvSpPr>
        <p:spPr>
          <a:xfrm>
            <a:off x="10375285"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Rechthoek 54">
            <a:extLst>
              <a:ext uri="{FF2B5EF4-FFF2-40B4-BE49-F238E27FC236}">
                <a16:creationId xmlns:a16="http://schemas.microsoft.com/office/drawing/2014/main" id="{393D39BE-E919-184C-8CD6-685BF8636796}"/>
              </a:ext>
            </a:extLst>
          </p:cNvPr>
          <p:cNvSpPr/>
          <p:nvPr userDrawn="1"/>
        </p:nvSpPr>
        <p:spPr>
          <a:xfrm>
            <a:off x="11093904"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5CC6D1B3-7EB3-7A48-BEEF-BAF2DCA8D37F}"/>
              </a:ext>
            </a:extLst>
          </p:cNvPr>
          <p:cNvSpPr/>
          <p:nvPr userDrawn="1"/>
        </p:nvSpPr>
        <p:spPr>
          <a:xfrm>
            <a:off x="11812530"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7C31678-367D-B344-A03E-BF4BFB263C7F}"/>
              </a:ext>
            </a:extLst>
          </p:cNvPr>
          <p:cNvSpPr/>
          <p:nvPr userDrawn="1"/>
        </p:nvSpPr>
        <p:spPr>
          <a:xfrm>
            <a:off x="10375285"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BDEF99E6-6B0A-2144-A2AE-4BECAE08FBA1}"/>
              </a:ext>
            </a:extLst>
          </p:cNvPr>
          <p:cNvSpPr/>
          <p:nvPr userDrawn="1"/>
        </p:nvSpPr>
        <p:spPr>
          <a:xfrm>
            <a:off x="11093904"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EB3C4AD7-8FE8-3048-B930-9E28267477D0}"/>
              </a:ext>
            </a:extLst>
          </p:cNvPr>
          <p:cNvSpPr/>
          <p:nvPr userDrawn="1"/>
        </p:nvSpPr>
        <p:spPr>
          <a:xfrm>
            <a:off x="11812530"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EFDBD7B9-64E6-8F49-90E3-B8D3628B2286}"/>
              </a:ext>
            </a:extLst>
          </p:cNvPr>
          <p:cNvSpPr/>
          <p:nvPr userDrawn="1"/>
        </p:nvSpPr>
        <p:spPr>
          <a:xfrm>
            <a:off x="10375285"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60">
            <a:extLst>
              <a:ext uri="{FF2B5EF4-FFF2-40B4-BE49-F238E27FC236}">
                <a16:creationId xmlns:a16="http://schemas.microsoft.com/office/drawing/2014/main" id="{6C72D90A-7BBF-914F-AFC3-1544641A8ABD}"/>
              </a:ext>
            </a:extLst>
          </p:cNvPr>
          <p:cNvSpPr/>
          <p:nvPr userDrawn="1"/>
        </p:nvSpPr>
        <p:spPr>
          <a:xfrm>
            <a:off x="11093904"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A034B4F5-2777-224B-AE0F-FBB368813C68}"/>
              </a:ext>
            </a:extLst>
          </p:cNvPr>
          <p:cNvSpPr/>
          <p:nvPr userDrawn="1"/>
        </p:nvSpPr>
        <p:spPr>
          <a:xfrm>
            <a:off x="11812530"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rije vorm 7">
            <a:extLst>
              <a:ext uri="{FF2B5EF4-FFF2-40B4-BE49-F238E27FC236}">
                <a16:creationId xmlns:a16="http://schemas.microsoft.com/office/drawing/2014/main" id="{0DA5CFBA-55E0-5044-AA73-77ED79946507}"/>
              </a:ext>
            </a:extLst>
          </p:cNvPr>
          <p:cNvSpPr>
            <a:spLocks/>
          </p:cNvSpPr>
          <p:nvPr userDrawn="1"/>
        </p:nvSpPr>
        <p:spPr bwMode="auto">
          <a:xfrm>
            <a:off x="347642" y="520566"/>
            <a:ext cx="9342986" cy="5037607"/>
          </a:xfrm>
          <a:custGeom>
            <a:avLst/>
            <a:gdLst>
              <a:gd name="connsiteX0" fmla="*/ 0 w 9342986"/>
              <a:gd name="connsiteY0" fmla="*/ 0 h 5037607"/>
              <a:gd name="connsiteX1" fmla="*/ 9342986 w 9342986"/>
              <a:gd name="connsiteY1" fmla="*/ 0 h 5037607"/>
              <a:gd name="connsiteX2" fmla="*/ 9342986 w 9342986"/>
              <a:gd name="connsiteY2" fmla="*/ 4761792 h 5037607"/>
              <a:gd name="connsiteX3" fmla="*/ 8734661 w 9342986"/>
              <a:gd name="connsiteY3" fmla="*/ 5037607 h 5037607"/>
              <a:gd name="connsiteX4" fmla="*/ 0 w 9342986"/>
              <a:gd name="connsiteY4" fmla="*/ 5037607 h 50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2986" h="5037607">
                <a:moveTo>
                  <a:pt x="0" y="0"/>
                </a:moveTo>
                <a:lnTo>
                  <a:pt x="9342986" y="0"/>
                </a:lnTo>
                <a:lnTo>
                  <a:pt x="9342986" y="4761792"/>
                </a:lnTo>
                <a:lnTo>
                  <a:pt x="8734661" y="5037607"/>
                </a:lnTo>
                <a:lnTo>
                  <a:pt x="0" y="5037607"/>
                </a:lnTo>
                <a:close/>
              </a:path>
            </a:pathLst>
          </a:custGeom>
          <a:solidFill>
            <a:schemeClr val="bg1"/>
          </a:solidFill>
          <a:ln>
            <a:noFill/>
          </a:ln>
        </p:spPr>
        <p:txBody>
          <a:bodyPr vert="horz" wrap="square" lIns="91419" tIns="45709" rIns="91419" bIns="45709" numCol="1" anchor="t" anchorCtr="0" compatLnSpc="1">
            <a:prstTxWarp prst="textNoShape">
              <a:avLst/>
            </a:prstTxWarp>
            <a:noAutofit/>
          </a:bodyPr>
          <a:lstStyle/>
          <a:p>
            <a:endParaRPr lang="en-GB" sz="1116"/>
          </a:p>
        </p:txBody>
      </p:sp>
      <p:sp>
        <p:nvSpPr>
          <p:cNvPr id="63" name="TextBox 5">
            <a:extLst>
              <a:ext uri="{FF2B5EF4-FFF2-40B4-BE49-F238E27FC236}">
                <a16:creationId xmlns:a16="http://schemas.microsoft.com/office/drawing/2014/main" id="{92333223-9509-43DA-8304-547731D62DEB}"/>
              </a:ext>
            </a:extLst>
          </p:cNvPr>
          <p:cNvSpPr txBox="1"/>
          <p:nvPr userDrawn="1"/>
        </p:nvSpPr>
        <p:spPr>
          <a:xfrm>
            <a:off x="718487" y="840159"/>
            <a:ext cx="8460000" cy="4154984"/>
          </a:xfrm>
          <a:prstGeom prst="rect">
            <a:avLst/>
          </a:prstGeom>
          <a:noFill/>
        </p:spPr>
        <p:txBody>
          <a:bodyPr wrap="square" lIns="0" tIns="0" rIns="0" bIns="0" rtlCol="0">
            <a:spAutoFit/>
          </a:bodyPr>
          <a:lstStyle/>
          <a:p>
            <a:r>
              <a:rPr lang="en-US" sz="1800" kern="1200" dirty="0" err="1">
                <a:solidFill>
                  <a:schemeClr val="tx1"/>
                </a:solidFill>
                <a:effectLst/>
                <a:latin typeface="+mn-lt"/>
                <a:ea typeface="+mn-ea"/>
                <a:cs typeface="+mn-cs"/>
              </a:rPr>
              <a:t>TenneT</a:t>
            </a:r>
            <a:r>
              <a:rPr lang="en-US" sz="1800" kern="1200" dirty="0">
                <a:solidFill>
                  <a:schemeClr val="tx1"/>
                </a:solidFill>
                <a:effectLst/>
                <a:latin typeface="+mn-lt"/>
                <a:ea typeface="+mn-ea"/>
                <a:cs typeface="+mn-cs"/>
              </a:rPr>
              <a:t> is a leading European grid operator. </a:t>
            </a:r>
            <a:r>
              <a:rPr lang="en-GB" sz="1800" kern="1200" dirty="0">
                <a:solidFill>
                  <a:schemeClr val="tx1"/>
                </a:solidFill>
                <a:effectLst/>
                <a:latin typeface="+mn-lt"/>
                <a:ea typeface="+mn-ea"/>
                <a:cs typeface="+mn-cs"/>
              </a:rPr>
              <a:t>We are committed to providing a secure and reliable supply of electricity 24 hours a day, 365 days a year, while helping to drive the energy transition in our pursuit of a brighter energy future – more sustainable, reliable and affordable than ever before. </a:t>
            </a:r>
            <a:r>
              <a:rPr lang="en-US" sz="1800" kern="1200" dirty="0">
                <a:solidFill>
                  <a:schemeClr val="tx1"/>
                </a:solidFill>
                <a:effectLst/>
                <a:latin typeface="+mn-lt"/>
                <a:ea typeface="+mn-ea"/>
                <a:cs typeface="+mn-cs"/>
              </a:rPr>
              <a:t>In our role as the first cross-border Transmission System Operator (TSO) we design, build, maintain and operate 24,500 </a:t>
            </a:r>
            <a:r>
              <a:rPr lang="en-US" sz="1800" kern="1200" dirty="0" err="1">
                <a:solidFill>
                  <a:schemeClr val="tx1"/>
                </a:solidFill>
                <a:effectLst/>
                <a:latin typeface="+mn-lt"/>
                <a:ea typeface="+mn-ea"/>
                <a:cs typeface="+mn-cs"/>
              </a:rPr>
              <a:t>kilometres</a:t>
            </a:r>
            <a:r>
              <a:rPr lang="en-US" sz="1800" kern="1200" dirty="0">
                <a:solidFill>
                  <a:schemeClr val="tx1"/>
                </a:solidFill>
                <a:effectLst/>
                <a:latin typeface="+mn-lt"/>
                <a:ea typeface="+mn-ea"/>
                <a:cs typeface="+mn-cs"/>
              </a:rPr>
              <a:t> of high-voltage electricity grid in the Netherlands and large parts of Germany, and facilitate the European energy market through our 16 interconnectors to </a:t>
            </a:r>
            <a:r>
              <a:rPr lang="en-US" sz="1800" kern="1200" dirty="0" err="1">
                <a:solidFill>
                  <a:schemeClr val="tx1"/>
                </a:solidFill>
                <a:effectLst/>
                <a:latin typeface="+mn-lt"/>
                <a:ea typeface="+mn-ea"/>
                <a:cs typeface="+mn-cs"/>
              </a:rPr>
              <a:t>neighbouring</a:t>
            </a:r>
            <a:r>
              <a:rPr lang="en-US" sz="1800" kern="1200" dirty="0">
                <a:solidFill>
                  <a:schemeClr val="tx1"/>
                </a:solidFill>
                <a:effectLst/>
                <a:latin typeface="+mn-lt"/>
                <a:ea typeface="+mn-ea"/>
                <a:cs typeface="+mn-cs"/>
              </a:rPr>
              <a:t> countries. We are one of the largest investors in national and international onshore and offshore electricity grids, with a turnover of EUR 6.4 billion and a total asset value of EUR 32 billion. Every day our 6,600 employees take ownership, show courage and make and maintain connections to ensure that the supply and demand of electricity is balanced for over 42 million people. </a:t>
            </a:r>
            <a:endParaRPr lang="nl-NL" sz="1800" kern="1200" dirty="0">
              <a:solidFill>
                <a:schemeClr val="tx1"/>
              </a:solidFill>
              <a:effectLst/>
              <a:latin typeface="+mn-lt"/>
              <a:ea typeface="+mn-ea"/>
              <a:cs typeface="+mn-cs"/>
            </a:endParaRPr>
          </a:p>
          <a:p>
            <a:endParaRPr lang="de-DE" sz="1800" kern="1200" dirty="0">
              <a:solidFill>
                <a:schemeClr val="tx1"/>
              </a:solidFill>
              <a:effectLst/>
              <a:latin typeface="+mn-lt"/>
              <a:ea typeface="+mn-ea"/>
              <a:cs typeface="+mn-cs"/>
            </a:endParaRPr>
          </a:p>
          <a:p>
            <a:r>
              <a:rPr lang="de-DE" sz="1800" kern="1200" dirty="0" err="1">
                <a:solidFill>
                  <a:schemeClr val="tx1"/>
                </a:solidFill>
                <a:effectLst/>
                <a:latin typeface="+mn-lt"/>
                <a:ea typeface="+mn-ea"/>
                <a:cs typeface="+mn-cs"/>
              </a:rPr>
              <a:t>Lighting</a:t>
            </a:r>
            <a:r>
              <a:rPr lang="de-DE" sz="1800" kern="1200" dirty="0">
                <a:solidFill>
                  <a:schemeClr val="tx1"/>
                </a:solidFill>
                <a:effectLst/>
                <a:latin typeface="+mn-lt"/>
                <a:ea typeface="+mn-ea"/>
                <a:cs typeface="+mn-cs"/>
              </a:rPr>
              <a:t> </a:t>
            </a:r>
            <a:r>
              <a:rPr lang="de-DE" sz="1800" kern="1200" dirty="0" err="1">
                <a:solidFill>
                  <a:schemeClr val="tx1"/>
                </a:solidFill>
                <a:effectLst/>
                <a:latin typeface="+mn-lt"/>
                <a:ea typeface="+mn-ea"/>
                <a:cs typeface="+mn-cs"/>
              </a:rPr>
              <a:t>the</a:t>
            </a:r>
            <a:r>
              <a:rPr lang="de-DE" sz="1800" kern="1200" dirty="0">
                <a:solidFill>
                  <a:schemeClr val="tx1"/>
                </a:solidFill>
                <a:effectLst/>
                <a:latin typeface="+mn-lt"/>
                <a:ea typeface="+mn-ea"/>
                <a:cs typeface="+mn-cs"/>
              </a:rPr>
              <a:t> </a:t>
            </a:r>
            <a:r>
              <a:rPr lang="de-DE" sz="1800" kern="1200" dirty="0" err="1">
                <a:solidFill>
                  <a:schemeClr val="tx1"/>
                </a:solidFill>
                <a:effectLst/>
                <a:latin typeface="+mn-lt"/>
                <a:ea typeface="+mn-ea"/>
                <a:cs typeface="+mn-cs"/>
              </a:rPr>
              <a:t>way</a:t>
            </a:r>
            <a:r>
              <a:rPr lang="de-DE" sz="1800" kern="1200" dirty="0">
                <a:solidFill>
                  <a:schemeClr val="tx1"/>
                </a:solidFill>
                <a:effectLst/>
                <a:latin typeface="+mn-lt"/>
                <a:ea typeface="+mn-ea"/>
                <a:cs typeface="+mn-cs"/>
              </a:rPr>
              <a:t> </a:t>
            </a:r>
            <a:r>
              <a:rPr lang="de-DE" sz="1800" kern="1200" dirty="0" err="1">
                <a:solidFill>
                  <a:schemeClr val="tx1"/>
                </a:solidFill>
                <a:effectLst/>
                <a:latin typeface="+mn-lt"/>
                <a:ea typeface="+mn-ea"/>
                <a:cs typeface="+mn-cs"/>
              </a:rPr>
              <a:t>ahead</a:t>
            </a:r>
            <a:r>
              <a:rPr lang="de-DE" sz="1800" kern="1200" dirty="0">
                <a:solidFill>
                  <a:schemeClr val="tx1"/>
                </a:solidFill>
                <a:effectLst/>
                <a:latin typeface="+mn-lt"/>
                <a:ea typeface="+mn-ea"/>
                <a:cs typeface="+mn-cs"/>
              </a:rPr>
              <a:t> </a:t>
            </a:r>
            <a:r>
              <a:rPr lang="de-DE" sz="1800" kern="1200" dirty="0" err="1">
                <a:solidFill>
                  <a:schemeClr val="tx1"/>
                </a:solidFill>
                <a:effectLst/>
                <a:latin typeface="+mn-lt"/>
                <a:ea typeface="+mn-ea"/>
                <a:cs typeface="+mn-cs"/>
              </a:rPr>
              <a:t>together</a:t>
            </a:r>
            <a:endParaRPr lang="nl-NL" sz="1800" kern="1200" dirty="0">
              <a:solidFill>
                <a:schemeClr val="tx1"/>
              </a:solidFill>
              <a:effectLst/>
              <a:latin typeface="+mn-lt"/>
              <a:ea typeface="+mn-ea"/>
              <a:cs typeface="+mn-cs"/>
            </a:endParaRPr>
          </a:p>
        </p:txBody>
      </p:sp>
      <p:pic>
        <p:nvPicPr>
          <p:cNvPr id="66" name="Picture 10">
            <a:extLst>
              <a:ext uri="{FF2B5EF4-FFF2-40B4-BE49-F238E27FC236}">
                <a16:creationId xmlns:a16="http://schemas.microsoft.com/office/drawing/2014/main" id="{6D7B56E6-7BBC-4E0F-9C55-1FF81CD961DB}"/>
              </a:ext>
            </a:extLst>
          </p:cNvPr>
          <p:cNvPicPr preferRelativeResize="0">
            <a:picLocks/>
          </p:cNvPicPr>
          <p:nvPr userDrawn="1"/>
        </p:nvPicPr>
        <p:blipFill>
          <a:blip r:embed="rId5"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sp>
        <p:nvSpPr>
          <p:cNvPr id="69"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70"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71"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581902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bout TenneT – NL">
    <p:spTree>
      <p:nvGrpSpPr>
        <p:cNvPr id="1" name=""/>
        <p:cNvGrpSpPr/>
        <p:nvPr/>
      </p:nvGrpSpPr>
      <p:grpSpPr>
        <a:xfrm>
          <a:off x="0" y="0"/>
          <a:ext cx="0" cy="0"/>
          <a:chOff x="0" y="0"/>
          <a:chExt cx="0" cy="0"/>
        </a:xfrm>
      </p:grpSpPr>
      <p:pic>
        <p:nvPicPr>
          <p:cNvPr id="65" name="Afbeelding 64" descr="Afbeelding met gras, buiten, veld, vliegtuig&#10;&#10;Automatisch gegenereerde beschrijving">
            <a:extLst>
              <a:ext uri="{FF2B5EF4-FFF2-40B4-BE49-F238E27FC236}">
                <a16:creationId xmlns:a16="http://schemas.microsoft.com/office/drawing/2014/main" id="{D286E7C1-B0B3-D44C-A6E8-2BFA532CB70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0"/>
            <a:ext cx="12192001" cy="6857999"/>
          </a:xfrm>
          <a:prstGeom prst="rect">
            <a:avLst/>
          </a:prstGeom>
        </p:spPr>
      </p:pic>
      <p:cxnSp>
        <p:nvCxnSpPr>
          <p:cNvPr id="10" name="Rechte verbindingslijn 9">
            <a:extLst>
              <a:ext uri="{FF2B5EF4-FFF2-40B4-BE49-F238E27FC236}">
                <a16:creationId xmlns:a16="http://schemas.microsoft.com/office/drawing/2014/main" id="{C332C484-63EA-954D-95D2-C030667EF3D1}"/>
              </a:ext>
            </a:extLst>
          </p:cNvPr>
          <p:cNvCxnSpPr/>
          <p:nvPr userDrawn="1"/>
        </p:nvCxnSpPr>
        <p:spPr>
          <a:xfrm>
            <a:off x="1" y="51920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B4E21DE3-7FB4-CA4E-B3A7-69F9877C66B3}"/>
              </a:ext>
            </a:extLst>
          </p:cNvPr>
          <p:cNvCxnSpPr/>
          <p:nvPr userDrawn="1"/>
        </p:nvCxnSpPr>
        <p:spPr>
          <a:xfrm>
            <a:off x="1" y="1237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BC0D80A7-47DD-7847-8F76-70C883397333}"/>
              </a:ext>
            </a:extLst>
          </p:cNvPr>
          <p:cNvCxnSpPr/>
          <p:nvPr userDrawn="1"/>
        </p:nvCxnSpPr>
        <p:spPr>
          <a:xfrm>
            <a:off x="1" y="195855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3025A578-4784-2F44-A938-EF6E021F9F64}"/>
              </a:ext>
            </a:extLst>
          </p:cNvPr>
          <p:cNvCxnSpPr/>
          <p:nvPr userDrawn="1"/>
        </p:nvCxnSpPr>
        <p:spPr>
          <a:xfrm>
            <a:off x="1" y="26792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DEEFB7B-D827-C444-8EEE-34398EB55CC0}"/>
              </a:ext>
            </a:extLst>
          </p:cNvPr>
          <p:cNvCxnSpPr/>
          <p:nvPr userDrawn="1"/>
        </p:nvCxnSpPr>
        <p:spPr>
          <a:xfrm>
            <a:off x="1" y="34000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88315E0-B775-A344-A1E9-6F2E33A23418}"/>
              </a:ext>
            </a:extLst>
          </p:cNvPr>
          <p:cNvCxnSpPr/>
          <p:nvPr userDrawn="1"/>
        </p:nvCxnSpPr>
        <p:spPr>
          <a:xfrm>
            <a:off x="1" y="4114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883F5199-4065-044B-AEAE-D79C4CC5401C}"/>
              </a:ext>
            </a:extLst>
          </p:cNvPr>
          <p:cNvCxnSpPr/>
          <p:nvPr userDrawn="1"/>
        </p:nvCxnSpPr>
        <p:spPr>
          <a:xfrm>
            <a:off x="1" y="4835101"/>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D5159968-843B-A64D-85BD-A1E135C0AEFC}"/>
              </a:ext>
            </a:extLst>
          </p:cNvPr>
          <p:cNvCxnSpPr/>
          <p:nvPr userDrawn="1"/>
        </p:nvCxnSpPr>
        <p:spPr>
          <a:xfrm>
            <a:off x="1" y="555582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3C4DDC9B-2166-834F-9982-718075802EA6}"/>
              </a:ext>
            </a:extLst>
          </p:cNvPr>
          <p:cNvCxnSpPr/>
          <p:nvPr userDrawn="1"/>
        </p:nvCxnSpPr>
        <p:spPr>
          <a:xfrm>
            <a:off x="1" y="6273376"/>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0A192E1D-D8ED-E14B-903C-DEED7FDC5F42}"/>
              </a:ext>
            </a:extLst>
          </p:cNvPr>
          <p:cNvCxnSpPr>
            <a:cxnSpLocks/>
          </p:cNvCxnSpPr>
          <p:nvPr userDrawn="1"/>
        </p:nvCxnSpPr>
        <p:spPr>
          <a:xfrm>
            <a:off x="7536396" y="-2911"/>
            <a:ext cx="0" cy="6276282"/>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9708570B-ACCE-8246-964A-1D63117F1DA3}"/>
              </a:ext>
            </a:extLst>
          </p:cNvPr>
          <p:cNvCxnSpPr>
            <a:cxnSpLocks/>
          </p:cNvCxnSpPr>
          <p:nvPr userDrawn="1"/>
        </p:nvCxnSpPr>
        <p:spPr>
          <a:xfrm rot="5400000">
            <a:off x="48256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496480E-D9EE-4A4C-B703-AEC39FEDAD84}"/>
              </a:ext>
            </a:extLst>
          </p:cNvPr>
          <p:cNvCxnSpPr>
            <a:cxnSpLocks/>
          </p:cNvCxnSpPr>
          <p:nvPr userDrawn="1"/>
        </p:nvCxnSpPr>
        <p:spPr>
          <a:xfrm rot="5400000">
            <a:off x="554210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5E2794F3-FB2E-B541-BE31-02760B56D77B}"/>
              </a:ext>
            </a:extLst>
          </p:cNvPr>
          <p:cNvCxnSpPr>
            <a:cxnSpLocks/>
          </p:cNvCxnSpPr>
          <p:nvPr userDrawn="1"/>
        </p:nvCxnSpPr>
        <p:spPr>
          <a:xfrm rot="5400000">
            <a:off x="6260708"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733A6E7D-2C41-5941-8178-D2E146F89A38}"/>
              </a:ext>
            </a:extLst>
          </p:cNvPr>
          <p:cNvCxnSpPr>
            <a:cxnSpLocks/>
          </p:cNvCxnSpPr>
          <p:nvPr userDrawn="1"/>
        </p:nvCxnSpPr>
        <p:spPr>
          <a:xfrm rot="5400000">
            <a:off x="6980830" y="3427544"/>
            <a:ext cx="686091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3454EC6A-E945-604E-9BF6-17F8D395D516}"/>
              </a:ext>
            </a:extLst>
          </p:cNvPr>
          <p:cNvCxnSpPr>
            <a:cxnSpLocks/>
          </p:cNvCxnSpPr>
          <p:nvPr userDrawn="1"/>
        </p:nvCxnSpPr>
        <p:spPr>
          <a:xfrm rot="5400000">
            <a:off x="7991764"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6D5AFB9-42DF-634D-AD69-3E4750A28313}"/>
              </a:ext>
            </a:extLst>
          </p:cNvPr>
          <p:cNvCxnSpPr>
            <a:cxnSpLocks/>
          </p:cNvCxnSpPr>
          <p:nvPr userDrawn="1"/>
        </p:nvCxnSpPr>
        <p:spPr>
          <a:xfrm rot="5400000">
            <a:off x="8710390" y="3135230"/>
            <a:ext cx="627628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3D69571E-A74D-4F47-A7C2-4B5CB986B029}"/>
              </a:ext>
            </a:extLst>
          </p:cNvPr>
          <p:cNvCxnSpPr>
            <a:cxnSpLocks/>
          </p:cNvCxnSpPr>
          <p:nvPr userDrawn="1"/>
        </p:nvCxnSpPr>
        <p:spPr>
          <a:xfrm rot="5400000">
            <a:off x="2964211"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85D0CA90-3B99-7847-A502-79CEAD04F9CD}"/>
              </a:ext>
            </a:extLst>
          </p:cNvPr>
          <p:cNvCxnSpPr>
            <a:cxnSpLocks/>
          </p:cNvCxnSpPr>
          <p:nvPr userDrawn="1"/>
        </p:nvCxnSpPr>
        <p:spPr>
          <a:xfrm rot="5400000">
            <a:off x="36785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09E35250-1ECC-E746-83AE-94869F61E029}"/>
              </a:ext>
            </a:extLst>
          </p:cNvPr>
          <p:cNvCxnSpPr>
            <a:cxnSpLocks/>
          </p:cNvCxnSpPr>
          <p:nvPr userDrawn="1"/>
        </p:nvCxnSpPr>
        <p:spPr>
          <a:xfrm rot="5400000">
            <a:off x="2243486" y="3135232"/>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82A37FE-DD97-7942-BECE-F50EEA230FB2}"/>
              </a:ext>
            </a:extLst>
          </p:cNvPr>
          <p:cNvCxnSpPr>
            <a:cxnSpLocks/>
          </p:cNvCxnSpPr>
          <p:nvPr userDrawn="1"/>
        </p:nvCxnSpPr>
        <p:spPr>
          <a:xfrm rot="5400000">
            <a:off x="1522761"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B87BA3-2BDB-DA4F-B9AE-F0DB0E1E376B}"/>
              </a:ext>
            </a:extLst>
          </p:cNvPr>
          <p:cNvCxnSpPr>
            <a:cxnSpLocks/>
          </p:cNvCxnSpPr>
          <p:nvPr userDrawn="1"/>
        </p:nvCxnSpPr>
        <p:spPr>
          <a:xfrm rot="5400000">
            <a:off x="80521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B21FC6AE-1A01-4C48-9287-B62F1DC4BAFC}"/>
              </a:ext>
            </a:extLst>
          </p:cNvPr>
          <p:cNvCxnSpPr>
            <a:cxnSpLocks/>
          </p:cNvCxnSpPr>
          <p:nvPr userDrawn="1"/>
        </p:nvCxnSpPr>
        <p:spPr>
          <a:xfrm rot="5400000">
            <a:off x="87662"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163A02BA-125F-234E-A85B-278F278207E0}"/>
              </a:ext>
            </a:extLst>
          </p:cNvPr>
          <p:cNvCxnSpPr>
            <a:cxnSpLocks/>
          </p:cNvCxnSpPr>
          <p:nvPr userDrawn="1"/>
        </p:nvCxnSpPr>
        <p:spPr>
          <a:xfrm rot="5400000">
            <a:off x="-629888" y="3135231"/>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932C77E3-5991-8144-ADB2-A3FEA8432B74}"/>
              </a:ext>
            </a:extLst>
          </p:cNvPr>
          <p:cNvCxnSpPr>
            <a:cxnSpLocks/>
          </p:cNvCxnSpPr>
          <p:nvPr userDrawn="1"/>
        </p:nvCxnSpPr>
        <p:spPr>
          <a:xfrm rot="5400000">
            <a:off x="-135061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E67CBC2B-229F-E74C-8ACF-64922A97B0C1}"/>
              </a:ext>
            </a:extLst>
          </p:cNvPr>
          <p:cNvCxnSpPr>
            <a:cxnSpLocks/>
          </p:cNvCxnSpPr>
          <p:nvPr userDrawn="1"/>
        </p:nvCxnSpPr>
        <p:spPr>
          <a:xfrm rot="5400000">
            <a:off x="-2068163" y="3135230"/>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0251BAF-AB76-734B-80B9-91B628112ACA}"/>
              </a:ext>
            </a:extLst>
          </p:cNvPr>
          <p:cNvCxnSpPr>
            <a:cxnSpLocks/>
          </p:cNvCxnSpPr>
          <p:nvPr userDrawn="1"/>
        </p:nvCxnSpPr>
        <p:spPr>
          <a:xfrm rot="5400000">
            <a:off x="-2788888" y="3135229"/>
            <a:ext cx="62762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hthoek 35">
            <a:extLst>
              <a:ext uri="{FF2B5EF4-FFF2-40B4-BE49-F238E27FC236}">
                <a16:creationId xmlns:a16="http://schemas.microsoft.com/office/drawing/2014/main" id="{4D55CE2C-9E4B-7A4D-937C-2CC1054D2867}"/>
              </a:ext>
            </a:extLst>
          </p:cNvPr>
          <p:cNvSpPr/>
          <p:nvPr userDrawn="1"/>
        </p:nvSpPr>
        <p:spPr>
          <a:xfrm>
            <a:off x="10375285"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98E243DB-7AA1-5144-9C07-C17DD621C024}"/>
              </a:ext>
            </a:extLst>
          </p:cNvPr>
          <p:cNvSpPr/>
          <p:nvPr userDrawn="1"/>
        </p:nvSpPr>
        <p:spPr>
          <a:xfrm>
            <a:off x="11093904"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960971D3-9F4B-6D4B-8A4C-79CF6541F07B}"/>
              </a:ext>
            </a:extLst>
          </p:cNvPr>
          <p:cNvSpPr/>
          <p:nvPr userDrawn="1"/>
        </p:nvSpPr>
        <p:spPr>
          <a:xfrm>
            <a:off x="11812530" y="192270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468381B3-3BFA-B94E-A685-9E2E3255E3F1}"/>
              </a:ext>
            </a:extLst>
          </p:cNvPr>
          <p:cNvSpPr/>
          <p:nvPr userDrawn="1"/>
        </p:nvSpPr>
        <p:spPr>
          <a:xfrm>
            <a:off x="10375285"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B6AB6DD5-4256-7049-87E8-F5907C3FA6F5}"/>
              </a:ext>
            </a:extLst>
          </p:cNvPr>
          <p:cNvSpPr/>
          <p:nvPr userDrawn="1"/>
        </p:nvSpPr>
        <p:spPr>
          <a:xfrm>
            <a:off x="11093904"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F05F7AD6-0CC3-864F-8143-F761DBADFA0C}"/>
              </a:ext>
            </a:extLst>
          </p:cNvPr>
          <p:cNvSpPr/>
          <p:nvPr userDrawn="1"/>
        </p:nvSpPr>
        <p:spPr>
          <a:xfrm>
            <a:off x="11812530" y="120336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ED55AE35-1BB4-8C41-98B6-DBAB042318E4}"/>
              </a:ext>
            </a:extLst>
          </p:cNvPr>
          <p:cNvSpPr/>
          <p:nvPr userDrawn="1"/>
        </p:nvSpPr>
        <p:spPr>
          <a:xfrm>
            <a:off x="10375285"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DF10D17E-5E99-004D-B776-96BA07E52BF9}"/>
              </a:ext>
            </a:extLst>
          </p:cNvPr>
          <p:cNvSpPr/>
          <p:nvPr userDrawn="1"/>
        </p:nvSpPr>
        <p:spPr>
          <a:xfrm>
            <a:off x="11093904"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EA1C878A-B5CB-3946-A7C3-5EB33FD2C8FB}"/>
              </a:ext>
            </a:extLst>
          </p:cNvPr>
          <p:cNvSpPr/>
          <p:nvPr userDrawn="1"/>
        </p:nvSpPr>
        <p:spPr>
          <a:xfrm>
            <a:off x="11812530" y="48402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90193CF0-F401-1A48-AC72-51AB9311EF29}"/>
              </a:ext>
            </a:extLst>
          </p:cNvPr>
          <p:cNvSpPr/>
          <p:nvPr userDrawn="1"/>
        </p:nvSpPr>
        <p:spPr>
          <a:xfrm>
            <a:off x="10375285"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FC813691-A246-3C41-8E82-42E85A30FD70}"/>
              </a:ext>
            </a:extLst>
          </p:cNvPr>
          <p:cNvSpPr/>
          <p:nvPr userDrawn="1"/>
        </p:nvSpPr>
        <p:spPr>
          <a:xfrm>
            <a:off x="11093904"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75D7AC5A-F39E-0A47-BA31-D81A56EE4AB4}"/>
              </a:ext>
            </a:extLst>
          </p:cNvPr>
          <p:cNvSpPr/>
          <p:nvPr userDrawn="1"/>
        </p:nvSpPr>
        <p:spPr>
          <a:xfrm>
            <a:off x="11812530" y="4080714"/>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5F489478-2177-924D-8E9A-01C7AD5EF0F6}"/>
              </a:ext>
            </a:extLst>
          </p:cNvPr>
          <p:cNvSpPr/>
          <p:nvPr userDrawn="1"/>
        </p:nvSpPr>
        <p:spPr>
          <a:xfrm>
            <a:off x="10375285"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FA1746B-6AFD-E943-9A57-C4E434477118}"/>
              </a:ext>
            </a:extLst>
          </p:cNvPr>
          <p:cNvSpPr/>
          <p:nvPr userDrawn="1"/>
        </p:nvSpPr>
        <p:spPr>
          <a:xfrm>
            <a:off x="11093904"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E3DCAE65-1E8E-EC45-8AAE-D47B2899792C}"/>
              </a:ext>
            </a:extLst>
          </p:cNvPr>
          <p:cNvSpPr/>
          <p:nvPr userDrawn="1"/>
        </p:nvSpPr>
        <p:spPr>
          <a:xfrm>
            <a:off x="11812530" y="3361376"/>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83FFBB94-D807-FC40-B9B8-B03B3168982F}"/>
              </a:ext>
            </a:extLst>
          </p:cNvPr>
          <p:cNvSpPr/>
          <p:nvPr userDrawn="1"/>
        </p:nvSpPr>
        <p:spPr>
          <a:xfrm>
            <a:off x="10375285"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26649506-57CA-584E-BB9E-12E190315725}"/>
              </a:ext>
            </a:extLst>
          </p:cNvPr>
          <p:cNvSpPr/>
          <p:nvPr userDrawn="1"/>
        </p:nvSpPr>
        <p:spPr>
          <a:xfrm>
            <a:off x="11093904"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9ABCE9FA-184A-9740-B029-C9D0491434E4}"/>
              </a:ext>
            </a:extLst>
          </p:cNvPr>
          <p:cNvSpPr/>
          <p:nvPr userDrawn="1"/>
        </p:nvSpPr>
        <p:spPr>
          <a:xfrm>
            <a:off x="11812530" y="2642038"/>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B75F4DAA-971A-2245-832C-2015278FA2F7}"/>
              </a:ext>
            </a:extLst>
          </p:cNvPr>
          <p:cNvSpPr/>
          <p:nvPr userDrawn="1"/>
        </p:nvSpPr>
        <p:spPr>
          <a:xfrm>
            <a:off x="10375285"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5" name="Rechthoek 54">
            <a:extLst>
              <a:ext uri="{FF2B5EF4-FFF2-40B4-BE49-F238E27FC236}">
                <a16:creationId xmlns:a16="http://schemas.microsoft.com/office/drawing/2014/main" id="{393D39BE-E919-184C-8CD6-685BF8636796}"/>
              </a:ext>
            </a:extLst>
          </p:cNvPr>
          <p:cNvSpPr/>
          <p:nvPr userDrawn="1"/>
        </p:nvSpPr>
        <p:spPr>
          <a:xfrm>
            <a:off x="11093904"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5CC6D1B3-7EB3-7A48-BEEF-BAF2DCA8D37F}"/>
              </a:ext>
            </a:extLst>
          </p:cNvPr>
          <p:cNvSpPr/>
          <p:nvPr userDrawn="1"/>
        </p:nvSpPr>
        <p:spPr>
          <a:xfrm>
            <a:off x="11812530" y="4800052"/>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77C31678-367D-B344-A03E-BF4BFB263C7F}"/>
              </a:ext>
            </a:extLst>
          </p:cNvPr>
          <p:cNvSpPr/>
          <p:nvPr userDrawn="1"/>
        </p:nvSpPr>
        <p:spPr>
          <a:xfrm>
            <a:off x="10375285"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BDEF99E6-6B0A-2144-A2AE-4BECAE08FBA1}"/>
              </a:ext>
            </a:extLst>
          </p:cNvPr>
          <p:cNvSpPr/>
          <p:nvPr userDrawn="1"/>
        </p:nvSpPr>
        <p:spPr>
          <a:xfrm>
            <a:off x="11093904"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EB3C4AD7-8FE8-3048-B930-9E28267477D0}"/>
              </a:ext>
            </a:extLst>
          </p:cNvPr>
          <p:cNvSpPr/>
          <p:nvPr userDrawn="1"/>
        </p:nvSpPr>
        <p:spPr>
          <a:xfrm>
            <a:off x="11812530" y="5519390"/>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0" name="Rechthoek 59">
            <a:extLst>
              <a:ext uri="{FF2B5EF4-FFF2-40B4-BE49-F238E27FC236}">
                <a16:creationId xmlns:a16="http://schemas.microsoft.com/office/drawing/2014/main" id="{EFDBD7B9-64E6-8F49-90E3-B8D3628B2286}"/>
              </a:ext>
            </a:extLst>
          </p:cNvPr>
          <p:cNvSpPr/>
          <p:nvPr userDrawn="1"/>
        </p:nvSpPr>
        <p:spPr>
          <a:xfrm>
            <a:off x="10375285"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6C72D90A-7BBF-914F-AFC3-1544641A8ABD}"/>
              </a:ext>
            </a:extLst>
          </p:cNvPr>
          <p:cNvSpPr/>
          <p:nvPr userDrawn="1"/>
        </p:nvSpPr>
        <p:spPr>
          <a:xfrm>
            <a:off x="11093904"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A034B4F5-2777-224B-AE0F-FBB368813C68}"/>
              </a:ext>
            </a:extLst>
          </p:cNvPr>
          <p:cNvSpPr/>
          <p:nvPr userDrawn="1"/>
        </p:nvSpPr>
        <p:spPr>
          <a:xfrm>
            <a:off x="11812530" y="6238725"/>
            <a:ext cx="72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Vrije vorm 7">
            <a:extLst>
              <a:ext uri="{FF2B5EF4-FFF2-40B4-BE49-F238E27FC236}">
                <a16:creationId xmlns:a16="http://schemas.microsoft.com/office/drawing/2014/main" id="{0DA5CFBA-55E0-5044-AA73-77ED79946507}"/>
              </a:ext>
            </a:extLst>
          </p:cNvPr>
          <p:cNvSpPr>
            <a:spLocks/>
          </p:cNvSpPr>
          <p:nvPr userDrawn="1"/>
        </p:nvSpPr>
        <p:spPr bwMode="auto">
          <a:xfrm>
            <a:off x="347642" y="520566"/>
            <a:ext cx="9342986" cy="5037607"/>
          </a:xfrm>
          <a:custGeom>
            <a:avLst/>
            <a:gdLst>
              <a:gd name="connsiteX0" fmla="*/ 0 w 9342986"/>
              <a:gd name="connsiteY0" fmla="*/ 0 h 5037607"/>
              <a:gd name="connsiteX1" fmla="*/ 9342986 w 9342986"/>
              <a:gd name="connsiteY1" fmla="*/ 0 h 5037607"/>
              <a:gd name="connsiteX2" fmla="*/ 9342986 w 9342986"/>
              <a:gd name="connsiteY2" fmla="*/ 4761792 h 5037607"/>
              <a:gd name="connsiteX3" fmla="*/ 8734661 w 9342986"/>
              <a:gd name="connsiteY3" fmla="*/ 5037607 h 5037607"/>
              <a:gd name="connsiteX4" fmla="*/ 0 w 9342986"/>
              <a:gd name="connsiteY4" fmla="*/ 5037607 h 503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2986" h="5037607">
                <a:moveTo>
                  <a:pt x="0" y="0"/>
                </a:moveTo>
                <a:lnTo>
                  <a:pt x="9342986" y="0"/>
                </a:lnTo>
                <a:lnTo>
                  <a:pt x="9342986" y="4761792"/>
                </a:lnTo>
                <a:lnTo>
                  <a:pt x="8734661" y="5037607"/>
                </a:lnTo>
                <a:lnTo>
                  <a:pt x="0" y="5037607"/>
                </a:lnTo>
                <a:close/>
              </a:path>
            </a:pathLst>
          </a:custGeom>
          <a:solidFill>
            <a:schemeClr val="bg1"/>
          </a:solidFill>
          <a:ln>
            <a:noFill/>
          </a:ln>
        </p:spPr>
        <p:txBody>
          <a:bodyPr vert="horz" wrap="square" lIns="91419" tIns="45709" rIns="91419" bIns="45709" numCol="1" anchor="t" anchorCtr="0" compatLnSpc="1">
            <a:prstTxWarp prst="textNoShape">
              <a:avLst/>
            </a:prstTxWarp>
            <a:noAutofit/>
          </a:bodyPr>
          <a:lstStyle/>
          <a:p>
            <a:endParaRPr lang="nl-NL" sz="1116" noProof="0"/>
          </a:p>
        </p:txBody>
      </p:sp>
      <p:sp>
        <p:nvSpPr>
          <p:cNvPr id="64" name="TextBox 5">
            <a:extLst>
              <a:ext uri="{FF2B5EF4-FFF2-40B4-BE49-F238E27FC236}">
                <a16:creationId xmlns:a16="http://schemas.microsoft.com/office/drawing/2014/main" id="{25BD43CD-BE09-3044-B06F-B9DD351CD66B}"/>
              </a:ext>
            </a:extLst>
          </p:cNvPr>
          <p:cNvSpPr txBox="1"/>
          <p:nvPr userDrawn="1"/>
        </p:nvSpPr>
        <p:spPr>
          <a:xfrm>
            <a:off x="718488" y="840159"/>
            <a:ext cx="8460000" cy="4431983"/>
          </a:xfrm>
          <a:prstGeom prst="rect">
            <a:avLst/>
          </a:prstGeom>
          <a:noFill/>
        </p:spPr>
        <p:txBody>
          <a:bodyPr wrap="square" lIns="0" tIns="0" rIns="0" bIns="0" rtlCol="0">
            <a:spAutoFit/>
          </a:bodyPr>
          <a:lstStyle/>
          <a:p>
            <a:r>
              <a:rPr lang="nl-NL" sz="1800" kern="1200" dirty="0" err="1">
                <a:solidFill>
                  <a:schemeClr val="tx1"/>
                </a:solidFill>
                <a:effectLst/>
                <a:latin typeface="+mn-lt"/>
                <a:ea typeface="+mn-ea"/>
                <a:cs typeface="+mn-cs"/>
              </a:rPr>
              <a:t>TenneT</a:t>
            </a:r>
            <a:r>
              <a:rPr lang="nl-NL" sz="1800" kern="1200" dirty="0">
                <a:solidFill>
                  <a:schemeClr val="tx1"/>
                </a:solidFill>
                <a:effectLst/>
                <a:latin typeface="+mn-lt"/>
                <a:ea typeface="+mn-ea"/>
                <a:cs typeface="+mn-cs"/>
              </a:rPr>
              <a:t> is een toonaangevende Europese netbeheerder (Transmission System Operator, TSO). Wij zetten ons in voor een veilige en betrouwbare elektriciteitsvoorziening, 24 uur per dag en 365 dagen per jaar. Daarbij stimuleren we de energietransitie met als doel een duurzame, betrouwbare en betaalbare energietoekomst. Als eerste grensoverschrijdende TSO ontwerpen, bouwen, onderhouden en exploiteren we 24.500 kilometer aan hoogspanningsverbindingen in Nederland en grote delen van Duitsland, en faciliteren we de Europese energiemarkt via de 16 </a:t>
            </a:r>
            <a:r>
              <a:rPr lang="nl-NL" sz="1800" kern="1200" dirty="0" err="1">
                <a:solidFill>
                  <a:schemeClr val="tx1"/>
                </a:solidFill>
                <a:effectLst/>
                <a:latin typeface="+mn-lt"/>
                <a:ea typeface="+mn-ea"/>
                <a:cs typeface="+mn-cs"/>
              </a:rPr>
              <a:t>interconnectoren</a:t>
            </a:r>
            <a:r>
              <a:rPr lang="nl-NL" sz="1800" kern="1200" dirty="0">
                <a:solidFill>
                  <a:schemeClr val="tx1"/>
                </a:solidFill>
                <a:effectLst/>
                <a:latin typeface="+mn-lt"/>
                <a:ea typeface="+mn-ea"/>
                <a:cs typeface="+mn-cs"/>
              </a:rPr>
              <a:t> met onze buurlanden. Met een omzet van 6,4 miljard euro en een totale activawaarde van 32 miljard euro zijn we een van de grootste investeerders in nationale en internationale elektriciteitsnetten, zowel onshore als offshore. Elke dag stellen onze 6.600 medewerkers alles in het werk om tegemoet te komen aan de behoeften van de samenleving door het tonen van eigenaarschap, moed en verbinding. Samen zorgen we ervoor dat meer dan 42 miljoen eindgebruikers op een stabiele elektriciteitsvoorziening kunnen rekenen. </a:t>
            </a:r>
          </a:p>
          <a:p>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Lighting the way ahead together</a:t>
            </a:r>
            <a:endParaRPr lang="nl-NL" sz="1800" kern="1200" dirty="0">
              <a:solidFill>
                <a:schemeClr val="tx1"/>
              </a:solidFill>
              <a:effectLst/>
              <a:latin typeface="+mn-lt"/>
              <a:ea typeface="+mn-ea"/>
              <a:cs typeface="+mn-cs"/>
            </a:endParaRPr>
          </a:p>
        </p:txBody>
      </p:sp>
      <p:pic>
        <p:nvPicPr>
          <p:cNvPr id="63" name="Picture 10">
            <a:extLst>
              <a:ext uri="{FF2B5EF4-FFF2-40B4-BE49-F238E27FC236}">
                <a16:creationId xmlns:a16="http://schemas.microsoft.com/office/drawing/2014/main" id="{85F0AB43-6305-4D03-AA89-A56AF7A80850}"/>
              </a:ext>
            </a:extLst>
          </p:cNvPr>
          <p:cNvPicPr preferRelativeResize="0">
            <a:picLocks/>
          </p:cNvPicPr>
          <p:nvPr userDrawn="1"/>
        </p:nvPicPr>
        <p:blipFill>
          <a:blip r:embed="rId5"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sp>
        <p:nvSpPr>
          <p:cNvPr id="66"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67"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sz="1000" b="1" i="0">
                <a:solidFill>
                  <a:srgbClr val="FFFFFF"/>
                </a:solidFill>
                <a:latin typeface="Arial" panose="020B0604020202020204" pitchFamily="34" charset="0"/>
              </a:rPr>
              <a:t>C1 - Publieke Informatie</a:t>
            </a:r>
            <a:endParaRPr lang="nl-NL" sz="1000" b="1" i="0" dirty="0">
              <a:solidFill>
                <a:srgbClr val="FFFFFF"/>
              </a:solidFill>
              <a:latin typeface="Arial" panose="020B0604020202020204" pitchFamily="34" charset="0"/>
            </a:endParaRPr>
          </a:p>
        </p:txBody>
      </p:sp>
      <p:sp>
        <p:nvSpPr>
          <p:cNvPr id="68"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a:solidFill>
                  <a:schemeClr val="bg1"/>
                </a:solidFill>
              </a:rPr>
              <a:t>7 november 2023</a:t>
            </a:r>
            <a:endParaRPr lang="nl-NL" b="0" dirty="0">
              <a:solidFill>
                <a:schemeClr val="bg1"/>
              </a:solidFill>
            </a:endParaRPr>
          </a:p>
        </p:txBody>
      </p:sp>
    </p:spTree>
    <p:extLst>
      <p:ext uri="{BB962C8B-B14F-4D97-AF65-F5344CB8AC3E}">
        <p14:creationId xmlns:p14="http://schemas.microsoft.com/office/powerpoint/2010/main" val="383227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1B79E-2B92-7E4E-81D7-C8B718D42786}"/>
              </a:ext>
            </a:extLst>
          </p:cNvPr>
          <p:cNvSpPr>
            <a:spLocks noGrp="1"/>
          </p:cNvSpPr>
          <p:nvPr>
            <p:ph type="title" hasCustomPrompt="1"/>
          </p:nvPr>
        </p:nvSpPr>
        <p:spPr/>
        <p:txBody>
          <a:bodyPr/>
          <a:lstStyle>
            <a:lvl1pPr marL="0" indent="0">
              <a:tabLst/>
              <a:defRPr/>
            </a:lvl1pPr>
          </a:lstStyle>
          <a:p>
            <a:r>
              <a:rPr lang="nl-NL" noProof="0"/>
              <a:t>Agenda</a:t>
            </a:r>
          </a:p>
        </p:txBody>
      </p:sp>
      <p:sp>
        <p:nvSpPr>
          <p:cNvPr id="18" name="Tijdelijke aanduiding voor tekst 7">
            <a:extLst>
              <a:ext uri="{FF2B5EF4-FFF2-40B4-BE49-F238E27FC236}">
                <a16:creationId xmlns:a16="http://schemas.microsoft.com/office/drawing/2014/main" id="{BAFF020F-0665-C944-8B5A-424F96ABC099}"/>
              </a:ext>
            </a:extLst>
          </p:cNvPr>
          <p:cNvSpPr>
            <a:spLocks noGrp="1"/>
          </p:cNvSpPr>
          <p:nvPr>
            <p:ph type="body" sz="quarter" idx="19" hasCustomPrompt="1"/>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nl-NL" noProof="0"/>
              <a:t>Naam evenement</a:t>
            </a:r>
          </a:p>
        </p:txBody>
      </p:sp>
      <p:sp>
        <p:nvSpPr>
          <p:cNvPr id="22" name="Tijdelijke aanduiding voor tekst 21">
            <a:extLst>
              <a:ext uri="{FF2B5EF4-FFF2-40B4-BE49-F238E27FC236}">
                <a16:creationId xmlns:a16="http://schemas.microsoft.com/office/drawing/2014/main" id="{3CC5F464-3E80-424A-A167-05B06A8591CD}"/>
              </a:ext>
            </a:extLst>
          </p:cNvPr>
          <p:cNvSpPr>
            <a:spLocks noGrp="1"/>
          </p:cNvSpPr>
          <p:nvPr>
            <p:ph type="body" sz="quarter" idx="20"/>
          </p:nvPr>
        </p:nvSpPr>
        <p:spPr>
          <a:xfrm>
            <a:off x="1350963" y="1822449"/>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nl-NL" noProof="0"/>
              <a:t>Klikken om de tekststijl van het model te bewerken</a:t>
            </a:r>
          </a:p>
          <a:p>
            <a:pPr lvl="1"/>
            <a:r>
              <a:rPr lang="nl-NL" noProof="0"/>
              <a:t>Tweede niveau</a:t>
            </a:r>
          </a:p>
        </p:txBody>
      </p:sp>
      <p:sp>
        <p:nvSpPr>
          <p:cNvPr id="23" name="Tijdelijke aanduiding voor tekst 22">
            <a:extLst>
              <a:ext uri="{FF2B5EF4-FFF2-40B4-BE49-F238E27FC236}">
                <a16:creationId xmlns:a16="http://schemas.microsoft.com/office/drawing/2014/main" id="{9E348F06-A2F0-4C4C-AB70-077AC5ED8CBB}"/>
              </a:ext>
            </a:extLst>
          </p:cNvPr>
          <p:cNvSpPr>
            <a:spLocks noGrp="1"/>
          </p:cNvSpPr>
          <p:nvPr>
            <p:ph type="body" sz="quarter" idx="21"/>
          </p:nvPr>
        </p:nvSpPr>
        <p:spPr>
          <a:xfrm>
            <a:off x="1350963" y="2488876"/>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nl-NL" noProof="0"/>
              <a:t>Klikken om de tekststijl van het model te bewerken</a:t>
            </a:r>
          </a:p>
          <a:p>
            <a:pPr lvl="1"/>
            <a:r>
              <a:rPr lang="nl-NL" noProof="0"/>
              <a:t>Tweede niveau</a:t>
            </a:r>
          </a:p>
        </p:txBody>
      </p:sp>
      <p:sp>
        <p:nvSpPr>
          <p:cNvPr id="24" name="Tijdelijke aanduiding voor tekst 23">
            <a:extLst>
              <a:ext uri="{FF2B5EF4-FFF2-40B4-BE49-F238E27FC236}">
                <a16:creationId xmlns:a16="http://schemas.microsoft.com/office/drawing/2014/main" id="{E5F93D85-3A6E-0E4F-8D65-A36B0B605CAE}"/>
              </a:ext>
            </a:extLst>
          </p:cNvPr>
          <p:cNvSpPr>
            <a:spLocks noGrp="1"/>
          </p:cNvSpPr>
          <p:nvPr>
            <p:ph type="body" sz="quarter" idx="22"/>
          </p:nvPr>
        </p:nvSpPr>
        <p:spPr>
          <a:xfrm>
            <a:off x="1350963" y="3155303"/>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nl-NL" noProof="0"/>
              <a:t>Klikken om de tekststijl van het model te bewerken</a:t>
            </a:r>
          </a:p>
          <a:p>
            <a:pPr lvl="1"/>
            <a:r>
              <a:rPr lang="nl-NL" noProof="0"/>
              <a:t>Tweede niveau</a:t>
            </a:r>
          </a:p>
        </p:txBody>
      </p:sp>
      <p:sp>
        <p:nvSpPr>
          <p:cNvPr id="25" name="Tijdelijke aanduiding voor tekst 24">
            <a:extLst>
              <a:ext uri="{FF2B5EF4-FFF2-40B4-BE49-F238E27FC236}">
                <a16:creationId xmlns:a16="http://schemas.microsoft.com/office/drawing/2014/main" id="{AA07A693-D4DB-9D45-A359-681A08E5A688}"/>
              </a:ext>
            </a:extLst>
          </p:cNvPr>
          <p:cNvSpPr>
            <a:spLocks noGrp="1"/>
          </p:cNvSpPr>
          <p:nvPr>
            <p:ph type="body" sz="quarter" idx="23"/>
          </p:nvPr>
        </p:nvSpPr>
        <p:spPr>
          <a:xfrm>
            <a:off x="1350963" y="3821730"/>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nl-NL" noProof="0"/>
              <a:t>Klikken om de tekststijl van het model te bewerken</a:t>
            </a:r>
          </a:p>
          <a:p>
            <a:pPr lvl="1"/>
            <a:r>
              <a:rPr lang="nl-NL" noProof="0"/>
              <a:t>Tweede niveau</a:t>
            </a:r>
          </a:p>
        </p:txBody>
      </p:sp>
      <p:sp>
        <p:nvSpPr>
          <p:cNvPr id="26" name="Tijdelijke aanduiding voor tekst 25">
            <a:extLst>
              <a:ext uri="{FF2B5EF4-FFF2-40B4-BE49-F238E27FC236}">
                <a16:creationId xmlns:a16="http://schemas.microsoft.com/office/drawing/2014/main" id="{D07CD0F2-01FA-774C-8639-44E9110103E9}"/>
              </a:ext>
            </a:extLst>
          </p:cNvPr>
          <p:cNvSpPr>
            <a:spLocks noGrp="1"/>
          </p:cNvSpPr>
          <p:nvPr>
            <p:ph type="body" sz="quarter" idx="24"/>
          </p:nvPr>
        </p:nvSpPr>
        <p:spPr>
          <a:xfrm>
            <a:off x="1350963" y="4488157"/>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nl-NL" noProof="0"/>
              <a:t>Klikken om de tekststijl van het model te bewerken</a:t>
            </a:r>
          </a:p>
          <a:p>
            <a:pPr lvl="1"/>
            <a:r>
              <a:rPr lang="nl-NL" noProof="0"/>
              <a:t>Tweede niveau</a:t>
            </a:r>
          </a:p>
        </p:txBody>
      </p:sp>
      <p:sp>
        <p:nvSpPr>
          <p:cNvPr id="27" name="Tijdelijke aanduiding voor tekst 26">
            <a:extLst>
              <a:ext uri="{FF2B5EF4-FFF2-40B4-BE49-F238E27FC236}">
                <a16:creationId xmlns:a16="http://schemas.microsoft.com/office/drawing/2014/main" id="{5400CC77-C1F7-9346-980C-5A31F986FB3D}"/>
              </a:ext>
            </a:extLst>
          </p:cNvPr>
          <p:cNvSpPr>
            <a:spLocks noGrp="1"/>
          </p:cNvSpPr>
          <p:nvPr>
            <p:ph type="body" sz="quarter" idx="25"/>
          </p:nvPr>
        </p:nvSpPr>
        <p:spPr>
          <a:xfrm>
            <a:off x="1350963" y="5154584"/>
            <a:ext cx="10390187" cy="574675"/>
          </a:xfrm>
          <a:custGeom>
            <a:avLst/>
            <a:gdLst>
              <a:gd name="connsiteX0" fmla="*/ 0 w 10390187"/>
              <a:gd name="connsiteY0" fmla="*/ 0 h 574675"/>
              <a:gd name="connsiteX1" fmla="*/ 10390187 w 10390187"/>
              <a:gd name="connsiteY1" fmla="*/ 0 h 574675"/>
              <a:gd name="connsiteX2" fmla="*/ 10390187 w 10390187"/>
              <a:gd name="connsiteY2" fmla="*/ 403224 h 574675"/>
              <a:gd name="connsiteX3" fmla="*/ 10012043 w 10390187"/>
              <a:gd name="connsiteY3" fmla="*/ 574675 h 574675"/>
              <a:gd name="connsiteX4" fmla="*/ 0 w 10390187"/>
              <a:gd name="connsiteY4" fmla="*/ 574675 h 574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0187" h="574675">
                <a:moveTo>
                  <a:pt x="0" y="0"/>
                </a:moveTo>
                <a:lnTo>
                  <a:pt x="10390187" y="0"/>
                </a:lnTo>
                <a:lnTo>
                  <a:pt x="10390187" y="403224"/>
                </a:lnTo>
                <a:lnTo>
                  <a:pt x="10012043" y="574675"/>
                </a:lnTo>
                <a:lnTo>
                  <a:pt x="0" y="574675"/>
                </a:lnTo>
                <a:close/>
              </a:path>
            </a:pathLst>
          </a:custGeom>
          <a:solidFill>
            <a:schemeClr val="accent3"/>
          </a:solidFill>
        </p:spPr>
        <p:txBody>
          <a:bodyPr wrap="square" lIns="180000" tIns="0" rIns="180000" bIns="0" anchor="ctr">
            <a:noAutofit/>
          </a:bodyPr>
          <a:lstStyle>
            <a:lvl1pPr marL="6350" indent="-6350">
              <a:spcBef>
                <a:spcPts val="0"/>
              </a:spcBef>
              <a:buNone/>
              <a:tabLst/>
              <a:defRPr sz="1800" b="1">
                <a:solidFill>
                  <a:schemeClr val="bg1"/>
                </a:solidFill>
              </a:defRPr>
            </a:lvl1pPr>
            <a:lvl2pPr marL="6350" indent="0">
              <a:spcBef>
                <a:spcPts val="0"/>
              </a:spcBef>
              <a:buNone/>
              <a:tabLst/>
              <a:defRPr sz="1600">
                <a:solidFill>
                  <a:schemeClr val="bg1"/>
                </a:solidFill>
              </a:defRPr>
            </a:lvl2pPr>
          </a:lstStyle>
          <a:p>
            <a:pPr lvl="0"/>
            <a:r>
              <a:rPr lang="nl-NL" noProof="0"/>
              <a:t>Klikken om de tekststijl van het model te bewerken</a:t>
            </a:r>
          </a:p>
          <a:p>
            <a:pPr lvl="1"/>
            <a:r>
              <a:rPr lang="nl-NL" noProof="0"/>
              <a:t>Tweede niveau</a:t>
            </a:r>
          </a:p>
        </p:txBody>
      </p:sp>
      <p:sp>
        <p:nvSpPr>
          <p:cNvPr id="15" name="Tekstvak 14">
            <a:extLst>
              <a:ext uri="{FF2B5EF4-FFF2-40B4-BE49-F238E27FC236}">
                <a16:creationId xmlns:a16="http://schemas.microsoft.com/office/drawing/2014/main" id="{84A86D18-B847-1D49-8F2A-0E7CE186A4AF}"/>
              </a:ext>
            </a:extLst>
          </p:cNvPr>
          <p:cNvSpPr txBox="1"/>
          <p:nvPr userDrawn="1"/>
        </p:nvSpPr>
        <p:spPr bwMode="auto">
          <a:xfrm>
            <a:off x="-2921620"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tekst in de balken </a:t>
            </a:r>
            <a:br>
              <a:rPr lang="nl-NL" sz="1400" b="1" i="0" u="none" baseline="0" noProof="0" dirty="0">
                <a:solidFill>
                  <a:schemeClr val="tx2"/>
                </a:solidFill>
              </a:rPr>
            </a:br>
            <a:r>
              <a:rPr lang="nl-NL" sz="1400" b="1" i="0" u="none" baseline="0" noProof="0" dirty="0">
                <a:solidFill>
                  <a:schemeClr val="tx2"/>
                </a:solidFill>
              </a:rPr>
              <a:t>heeft 2 niveaus:</a:t>
            </a:r>
          </a:p>
          <a:p>
            <a:pPr algn="l" rtl="0">
              <a:defRPr/>
            </a:pPr>
            <a:endParaRPr lang="nl-NL" sz="1200" noProof="0" dirty="0">
              <a:solidFill>
                <a:schemeClr val="tx2"/>
              </a:solidFill>
            </a:endParaRPr>
          </a:p>
          <a:p>
            <a:pPr marL="0" indent="0" algn="l" rtl="0">
              <a:buFont typeface="+mj-lt"/>
              <a:buNone/>
              <a:defRPr/>
            </a:pPr>
            <a:r>
              <a:rPr lang="nl-NL" sz="1200" b="1" i="0" u="none" baseline="0" noProof="0" dirty="0">
                <a:solidFill>
                  <a:schemeClr val="tx2"/>
                </a:solidFill>
              </a:rPr>
              <a:t>Vette tekst (niveau 1)</a:t>
            </a:r>
            <a:br>
              <a:rPr lang="nl-NL" sz="1200" noProof="0" dirty="0">
                <a:solidFill>
                  <a:schemeClr val="tx2"/>
                </a:solidFill>
              </a:rPr>
            </a:br>
            <a:r>
              <a:rPr lang="nl-NL" sz="1200" b="0" i="0" u="none" baseline="0" noProof="0" dirty="0">
                <a:solidFill>
                  <a:schemeClr val="tx2"/>
                </a:solidFill>
              </a:rPr>
              <a:t>Arial, 18pt, Wit</a:t>
            </a:r>
          </a:p>
          <a:p>
            <a:pPr marL="108000" indent="-108000" algn="l" rtl="0">
              <a:buFont typeface="Wingdings" pitchFamily="2" charset="2"/>
              <a:buChar char="§"/>
              <a:defRPr/>
            </a:pPr>
            <a:endParaRPr lang="nl-NL" sz="900" noProof="0" dirty="0">
              <a:solidFill>
                <a:schemeClr val="tx2"/>
              </a:solidFill>
            </a:endParaRPr>
          </a:p>
          <a:p>
            <a:pPr marL="12700" indent="0" algn="l" rtl="0">
              <a:buFont typeface="+mj-lt"/>
              <a:buNone/>
              <a:tabLst/>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16pt, Wit</a:t>
            </a:r>
          </a:p>
        </p:txBody>
      </p:sp>
      <p:sp>
        <p:nvSpPr>
          <p:cNvPr id="3" name="Tijdelijke aanduiding voor dianummer 2"/>
          <p:cNvSpPr>
            <a:spLocks noGrp="1"/>
          </p:cNvSpPr>
          <p:nvPr>
            <p:ph type="sldNum" sz="quarter" idx="26"/>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174126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sclaimer – NL">
    <p:bg>
      <p:bgPr>
        <a:solidFill>
          <a:srgbClr val="91A5AE"/>
        </a:solidFill>
        <a:effectLst/>
      </p:bgPr>
    </p:bg>
    <p:spTree>
      <p:nvGrpSpPr>
        <p:cNvPr id="1" name=""/>
        <p:cNvGrpSpPr/>
        <p:nvPr/>
      </p:nvGrpSpPr>
      <p:grpSpPr>
        <a:xfrm>
          <a:off x="0" y="0"/>
          <a:ext cx="0" cy="0"/>
          <a:chOff x="0" y="0"/>
          <a:chExt cx="0" cy="0"/>
        </a:xfrm>
      </p:grpSpPr>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nl-NL" sz="3000" b="1" noProof="0">
                <a:solidFill>
                  <a:schemeClr val="bg1"/>
                </a:solidFill>
              </a:rPr>
              <a:t>Disclaimer</a:t>
            </a:r>
          </a:p>
        </p:txBody>
      </p:sp>
      <p:sp>
        <p:nvSpPr>
          <p:cNvPr id="44" name="TextBox 5">
            <a:extLst>
              <a:ext uri="{FF2B5EF4-FFF2-40B4-BE49-F238E27FC236}">
                <a16:creationId xmlns:a16="http://schemas.microsoft.com/office/drawing/2014/main" id="{05B2D308-E285-484E-A2D8-365743630402}"/>
              </a:ext>
            </a:extLst>
          </p:cNvPr>
          <p:cNvSpPr txBox="1"/>
          <p:nvPr userDrawn="1"/>
        </p:nvSpPr>
        <p:spPr>
          <a:xfrm>
            <a:off x="1346400" y="1830401"/>
            <a:ext cx="6252552" cy="2693045"/>
          </a:xfrm>
          <a:prstGeom prst="rect">
            <a:avLst/>
          </a:prstGeom>
          <a:noFill/>
        </p:spPr>
        <p:txBody>
          <a:bodyPr wrap="square" lIns="0" tIns="0" rIns="0" bIns="0" rtlCol="0">
            <a:spAutoFit/>
          </a:bodyPr>
          <a:lstStyle/>
          <a:p>
            <a:pPr algn="l">
              <a:spcAft>
                <a:spcPts val="1200"/>
              </a:spcAft>
            </a:pPr>
            <a:r>
              <a:rPr lang="nl-NL" sz="1500" noProof="0">
                <a:solidFill>
                  <a:schemeClr val="bg1"/>
                </a:solidFill>
              </a:rPr>
              <a:t>Deze powerpoint wordt u aangeboden door TenneT TSO B.V. (“TenneT”). De inhoud ervan - alle teksten, beelden en geluiden - is beschermd op grond van de auteurswet. Van de inhoud van deze powerpoint mag niets worden gekopieerd, tenzij daartoe expliciet door TenneT mogelijkheden worden geboden en aan de inhoud mag niets worden veranderd. TenneT zet zich in voor een juiste en actuele informatieverstrekking, maar geeft ter zake geen garanties voor juistheid, nauwkeurigheid en volledigheid.</a:t>
            </a:r>
          </a:p>
          <a:p>
            <a:pPr algn="l">
              <a:spcAft>
                <a:spcPts val="1200"/>
              </a:spcAft>
            </a:pPr>
            <a:r>
              <a:rPr lang="nl-NL" sz="1500" noProof="0">
                <a:solidFill>
                  <a:schemeClr val="bg1"/>
                </a:solidFill>
              </a:rPr>
              <a:t>TenneT aanvaardt geen aansprakelijkheid voor (vermeende) schade, voortvloeiend uit deze powerpoint, noch voor de gevolgen van activiteiten die worden ondernomen op basis van gegevens en informatie op deze powerpoint.</a:t>
            </a:r>
          </a:p>
        </p:txBody>
      </p:sp>
      <p:pic>
        <p:nvPicPr>
          <p:cNvPr id="41" name="Picture 10">
            <a:extLst>
              <a:ext uri="{FF2B5EF4-FFF2-40B4-BE49-F238E27FC236}">
                <a16:creationId xmlns:a16="http://schemas.microsoft.com/office/drawing/2014/main" id="{0693F837-4852-8448-A88F-69E0D8014D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9200" y="6470275"/>
            <a:ext cx="948119" cy="179999"/>
          </a:xfrm>
          <a:prstGeom prst="rect">
            <a:avLst/>
          </a:prstGeom>
        </p:spPr>
      </p:pic>
      <p:cxnSp>
        <p:nvCxnSpPr>
          <p:cNvPr id="42" name="Rechte verbindingslijn 41">
            <a:extLst>
              <a:ext uri="{FF2B5EF4-FFF2-40B4-BE49-F238E27FC236}">
                <a16:creationId xmlns:a16="http://schemas.microsoft.com/office/drawing/2014/main" id="{022DC439-CF69-F946-9A87-016129A1E5D8}"/>
              </a:ext>
            </a:extLst>
          </p:cNvPr>
          <p:cNvCxnSpPr>
            <a:cxnSpLocks/>
          </p:cNvCxnSpPr>
          <p:nvPr userDrawn="1"/>
        </p:nvCxnSpPr>
        <p:spPr>
          <a:xfrm>
            <a:off x="35160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6BE6905E-7686-914F-A14B-FAE06D9600EF}"/>
              </a:ext>
            </a:extLst>
          </p:cNvPr>
          <p:cNvCxnSpPr>
            <a:cxnSpLocks/>
          </p:cNvCxnSpPr>
          <p:nvPr userDrawn="1"/>
        </p:nvCxnSpPr>
        <p:spPr>
          <a:xfrm>
            <a:off x="1070221"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9DD64972-B792-AA4C-8EBC-9681E8E05F3B}"/>
              </a:ext>
            </a:extLst>
          </p:cNvPr>
          <p:cNvCxnSpPr>
            <a:cxnSpLocks/>
          </p:cNvCxnSpPr>
          <p:nvPr userDrawn="1"/>
        </p:nvCxnSpPr>
        <p:spPr>
          <a:xfrm>
            <a:off x="0" y="51991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9F16D40-AD74-AF40-95D7-819C93603366}"/>
              </a:ext>
            </a:extLst>
          </p:cNvPr>
          <p:cNvCxnSpPr>
            <a:cxnSpLocks/>
          </p:cNvCxnSpPr>
          <p:nvPr userDrawn="1"/>
        </p:nvCxnSpPr>
        <p:spPr>
          <a:xfrm>
            <a:off x="0" y="123925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82E4A28-5E13-414C-893A-13B12608AC4B}"/>
              </a:ext>
            </a:extLst>
          </p:cNvPr>
          <p:cNvCxnSpPr>
            <a:cxnSpLocks/>
          </p:cNvCxnSpPr>
          <p:nvPr userDrawn="1"/>
        </p:nvCxnSpPr>
        <p:spPr>
          <a:xfrm>
            <a:off x="0" y="195859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F05C8643-05AE-5040-B500-CBECB3E6E45F}"/>
              </a:ext>
            </a:extLst>
          </p:cNvPr>
          <p:cNvCxnSpPr>
            <a:cxnSpLocks/>
          </p:cNvCxnSpPr>
          <p:nvPr userDrawn="1"/>
        </p:nvCxnSpPr>
        <p:spPr>
          <a:xfrm>
            <a:off x="0" y="2677929"/>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F1476F14-9340-504F-80F6-616AC7DD6E00}"/>
              </a:ext>
            </a:extLst>
          </p:cNvPr>
          <p:cNvCxnSpPr>
            <a:cxnSpLocks/>
          </p:cNvCxnSpPr>
          <p:nvPr userDrawn="1"/>
        </p:nvCxnSpPr>
        <p:spPr>
          <a:xfrm>
            <a:off x="0" y="3397267"/>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9914B11-4006-C449-8EB7-E045D1993F25}"/>
              </a:ext>
            </a:extLst>
          </p:cNvPr>
          <p:cNvCxnSpPr>
            <a:cxnSpLocks/>
          </p:cNvCxnSpPr>
          <p:nvPr userDrawn="1"/>
        </p:nvCxnSpPr>
        <p:spPr>
          <a:xfrm>
            <a:off x="0" y="411660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5CBC78D-45EA-2D49-A10F-519DB893886E}"/>
              </a:ext>
            </a:extLst>
          </p:cNvPr>
          <p:cNvCxnSpPr>
            <a:cxnSpLocks/>
          </p:cNvCxnSpPr>
          <p:nvPr userDrawn="1"/>
        </p:nvCxnSpPr>
        <p:spPr>
          <a:xfrm>
            <a:off x="0" y="483594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4F99F213-7674-F14D-94D0-00398C804B91}"/>
              </a:ext>
            </a:extLst>
          </p:cNvPr>
          <p:cNvCxnSpPr>
            <a:cxnSpLocks/>
          </p:cNvCxnSpPr>
          <p:nvPr userDrawn="1"/>
        </p:nvCxnSpPr>
        <p:spPr>
          <a:xfrm>
            <a:off x="0" y="555528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3FD8C9A9-5365-F64B-93F0-CA7C8C7DF333}"/>
              </a:ext>
            </a:extLst>
          </p:cNvPr>
          <p:cNvCxnSpPr>
            <a:cxnSpLocks/>
          </p:cNvCxnSpPr>
          <p:nvPr userDrawn="1"/>
        </p:nvCxnSpPr>
        <p:spPr>
          <a:xfrm>
            <a:off x="0" y="6274616"/>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A17E6C22-2A59-9845-A7FB-8241A5802F2E}"/>
              </a:ext>
            </a:extLst>
          </p:cNvPr>
          <p:cNvSpPr/>
          <p:nvPr userDrawn="1"/>
        </p:nvSpPr>
        <p:spPr>
          <a:xfrm>
            <a:off x="1034214"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6D4CAAFF-7E44-A84A-9D05-DEC71725A448}"/>
              </a:ext>
            </a:extLst>
          </p:cNvPr>
          <p:cNvSpPr/>
          <p:nvPr userDrawn="1"/>
        </p:nvSpPr>
        <p:spPr>
          <a:xfrm>
            <a:off x="315595"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FCACAD34-BB1C-B34D-B44A-7EE7791A01D2}"/>
              </a:ext>
            </a:extLst>
          </p:cNvPr>
          <p:cNvSpPr/>
          <p:nvPr userDrawn="1"/>
        </p:nvSpPr>
        <p:spPr>
          <a:xfrm>
            <a:off x="1034214"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CEDB2AFF-30A2-CB4C-8D2F-DCAB4F469C92}"/>
              </a:ext>
            </a:extLst>
          </p:cNvPr>
          <p:cNvSpPr/>
          <p:nvPr userDrawn="1"/>
        </p:nvSpPr>
        <p:spPr>
          <a:xfrm>
            <a:off x="315595"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F6A17F82-F18E-E543-88F6-9BDE48A01C02}"/>
              </a:ext>
            </a:extLst>
          </p:cNvPr>
          <p:cNvSpPr/>
          <p:nvPr userDrawn="1"/>
        </p:nvSpPr>
        <p:spPr>
          <a:xfrm>
            <a:off x="1034214"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0" name="Rechthoek 59">
            <a:extLst>
              <a:ext uri="{FF2B5EF4-FFF2-40B4-BE49-F238E27FC236}">
                <a16:creationId xmlns:a16="http://schemas.microsoft.com/office/drawing/2014/main" id="{0657BB3F-BD41-3D49-A10F-C6FECE67FA7A}"/>
              </a:ext>
            </a:extLst>
          </p:cNvPr>
          <p:cNvSpPr/>
          <p:nvPr userDrawn="1"/>
        </p:nvSpPr>
        <p:spPr>
          <a:xfrm>
            <a:off x="315595"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154D4B33-D735-6A41-AA43-41036980D673}"/>
              </a:ext>
            </a:extLst>
          </p:cNvPr>
          <p:cNvSpPr/>
          <p:nvPr userDrawn="1"/>
        </p:nvSpPr>
        <p:spPr>
          <a:xfrm>
            <a:off x="1034214"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8A8CE4E9-3812-074F-A39C-B4AA6A857B1E}"/>
              </a:ext>
            </a:extLst>
          </p:cNvPr>
          <p:cNvSpPr/>
          <p:nvPr userDrawn="1"/>
        </p:nvSpPr>
        <p:spPr>
          <a:xfrm>
            <a:off x="315595"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3" name="Rechthoek 62">
            <a:extLst>
              <a:ext uri="{FF2B5EF4-FFF2-40B4-BE49-F238E27FC236}">
                <a16:creationId xmlns:a16="http://schemas.microsoft.com/office/drawing/2014/main" id="{1DFB2FFD-6DDD-0649-A326-3EA1BC8DE7D1}"/>
              </a:ext>
            </a:extLst>
          </p:cNvPr>
          <p:cNvSpPr/>
          <p:nvPr userDrawn="1"/>
        </p:nvSpPr>
        <p:spPr>
          <a:xfrm>
            <a:off x="1034214"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4" name="Rechthoek 63">
            <a:extLst>
              <a:ext uri="{FF2B5EF4-FFF2-40B4-BE49-F238E27FC236}">
                <a16:creationId xmlns:a16="http://schemas.microsoft.com/office/drawing/2014/main" id="{9561380F-EC63-BC4B-9A48-F061BDBD9630}"/>
              </a:ext>
            </a:extLst>
          </p:cNvPr>
          <p:cNvSpPr/>
          <p:nvPr userDrawn="1"/>
        </p:nvSpPr>
        <p:spPr>
          <a:xfrm>
            <a:off x="315595"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3BC9D2B0-7C47-8044-8E59-F9F12E947F8E}"/>
              </a:ext>
            </a:extLst>
          </p:cNvPr>
          <p:cNvSpPr/>
          <p:nvPr userDrawn="1"/>
        </p:nvSpPr>
        <p:spPr>
          <a:xfrm>
            <a:off x="1034214"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84852337-9FC1-3B44-8D82-714CF2523988}"/>
              </a:ext>
            </a:extLst>
          </p:cNvPr>
          <p:cNvSpPr/>
          <p:nvPr userDrawn="1"/>
        </p:nvSpPr>
        <p:spPr>
          <a:xfrm>
            <a:off x="315595"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7" name="Rechthoek 66">
            <a:extLst>
              <a:ext uri="{FF2B5EF4-FFF2-40B4-BE49-F238E27FC236}">
                <a16:creationId xmlns:a16="http://schemas.microsoft.com/office/drawing/2014/main" id="{5A4738C0-AA6B-7345-B975-75C030850C9F}"/>
              </a:ext>
            </a:extLst>
          </p:cNvPr>
          <p:cNvSpPr/>
          <p:nvPr userDrawn="1"/>
        </p:nvSpPr>
        <p:spPr>
          <a:xfrm>
            <a:off x="1034214"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8" name="Rechthoek 67">
            <a:extLst>
              <a:ext uri="{FF2B5EF4-FFF2-40B4-BE49-F238E27FC236}">
                <a16:creationId xmlns:a16="http://schemas.microsoft.com/office/drawing/2014/main" id="{285842C8-55F2-EA46-9C8B-E67DA3B13ACC}"/>
              </a:ext>
            </a:extLst>
          </p:cNvPr>
          <p:cNvSpPr/>
          <p:nvPr userDrawn="1"/>
        </p:nvSpPr>
        <p:spPr>
          <a:xfrm>
            <a:off x="315595"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9" name="Rechthoek 68">
            <a:extLst>
              <a:ext uri="{FF2B5EF4-FFF2-40B4-BE49-F238E27FC236}">
                <a16:creationId xmlns:a16="http://schemas.microsoft.com/office/drawing/2014/main" id="{CBDA7FA3-22A9-D746-9BFC-2C37EDE45710}"/>
              </a:ext>
            </a:extLst>
          </p:cNvPr>
          <p:cNvSpPr/>
          <p:nvPr userDrawn="1"/>
        </p:nvSpPr>
        <p:spPr>
          <a:xfrm>
            <a:off x="1034214"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0" name="Rechthoek 69">
            <a:extLst>
              <a:ext uri="{FF2B5EF4-FFF2-40B4-BE49-F238E27FC236}">
                <a16:creationId xmlns:a16="http://schemas.microsoft.com/office/drawing/2014/main" id="{06876919-29E8-2E4F-A56E-5B3461C184C5}"/>
              </a:ext>
            </a:extLst>
          </p:cNvPr>
          <p:cNvSpPr/>
          <p:nvPr userDrawn="1"/>
        </p:nvSpPr>
        <p:spPr>
          <a:xfrm>
            <a:off x="315595"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1" name="Rechthoek 70">
            <a:extLst>
              <a:ext uri="{FF2B5EF4-FFF2-40B4-BE49-F238E27FC236}">
                <a16:creationId xmlns:a16="http://schemas.microsoft.com/office/drawing/2014/main" id="{DCF42037-772D-E84E-8F5F-57BE8B1D4CFC}"/>
              </a:ext>
            </a:extLst>
          </p:cNvPr>
          <p:cNvSpPr/>
          <p:nvPr userDrawn="1"/>
        </p:nvSpPr>
        <p:spPr>
          <a:xfrm>
            <a:off x="1034214"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2" name="Rechthoek 71">
            <a:extLst>
              <a:ext uri="{FF2B5EF4-FFF2-40B4-BE49-F238E27FC236}">
                <a16:creationId xmlns:a16="http://schemas.microsoft.com/office/drawing/2014/main" id="{93BC1843-2C7B-0D46-A4E7-71825E38A981}"/>
              </a:ext>
            </a:extLst>
          </p:cNvPr>
          <p:cNvSpPr/>
          <p:nvPr userDrawn="1"/>
        </p:nvSpPr>
        <p:spPr>
          <a:xfrm>
            <a:off x="315595"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ijdelijke aanduiding voor dianummer 1"/>
          <p:cNvSpPr>
            <a:spLocks noGrp="1"/>
          </p:cNvSpPr>
          <p:nvPr>
            <p:ph type="sldNum" sz="quarter" idx="10"/>
          </p:nvPr>
        </p:nvSpPr>
        <p:spPr/>
        <p:txBody>
          <a:bodyPr/>
          <a:lstStyle>
            <a:lvl1pPr>
              <a:defRPr>
                <a:solidFill>
                  <a:schemeClr val="bg1"/>
                </a:solidFill>
              </a:defRPr>
            </a:lvl1pPr>
          </a:lstStyle>
          <a:p>
            <a:fld id="{867EBCD7-B3E8-48AD-AAAF-CE129139BC6F}" type="slidenum">
              <a:rPr lang="nl-NL" smtClean="0"/>
              <a:pPr/>
              <a:t>‹nr.›</a:t>
            </a:fld>
            <a:endParaRPr lang="nl-NL" dirty="0"/>
          </a:p>
        </p:txBody>
      </p:sp>
      <p:sp>
        <p:nvSpPr>
          <p:cNvPr id="38"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sz="1000" b="1" i="0">
                <a:solidFill>
                  <a:srgbClr val="FFFFFF"/>
                </a:solidFill>
                <a:latin typeface="Arial" panose="020B0604020202020204" pitchFamily="34" charset="0"/>
              </a:rPr>
              <a:t>C1 - Publieke Informatie</a:t>
            </a:r>
            <a:endParaRPr lang="nl-NL" sz="1000" b="1" i="0" dirty="0">
              <a:solidFill>
                <a:srgbClr val="FFFFFF"/>
              </a:solidFill>
              <a:latin typeface="Arial" panose="020B0604020202020204" pitchFamily="34" charset="0"/>
            </a:endParaRPr>
          </a:p>
        </p:txBody>
      </p:sp>
      <p:sp>
        <p:nvSpPr>
          <p:cNvPr id="39"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a:solidFill>
                  <a:schemeClr val="bg1"/>
                </a:solidFill>
              </a:rPr>
              <a:t>7 november 2023</a:t>
            </a:r>
            <a:endParaRPr lang="nl-NL" b="0" dirty="0">
              <a:solidFill>
                <a:schemeClr val="bg1"/>
              </a:solidFill>
            </a:endParaRPr>
          </a:p>
        </p:txBody>
      </p:sp>
    </p:spTree>
    <p:extLst>
      <p:ext uri="{BB962C8B-B14F-4D97-AF65-F5344CB8AC3E}">
        <p14:creationId xmlns:p14="http://schemas.microsoft.com/office/powerpoint/2010/main" val="3011723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sclaimer – EN">
    <p:bg>
      <p:bgPr>
        <a:solidFill>
          <a:srgbClr val="91A5AE"/>
        </a:solidFill>
        <a:effectLst/>
      </p:bgPr>
    </p:bg>
    <p:spTree>
      <p:nvGrpSpPr>
        <p:cNvPr id="1" name=""/>
        <p:cNvGrpSpPr/>
        <p:nvPr/>
      </p:nvGrpSpPr>
      <p:grpSpPr>
        <a:xfrm>
          <a:off x="0" y="0"/>
          <a:ext cx="0" cy="0"/>
          <a:chOff x="0" y="0"/>
          <a:chExt cx="0" cy="0"/>
        </a:xfrm>
      </p:grpSpPr>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en-GB" sz="3000" b="1" noProof="0">
                <a:solidFill>
                  <a:schemeClr val="bg1"/>
                </a:solidFill>
              </a:rPr>
              <a:t>Disclaimer</a:t>
            </a:r>
          </a:p>
        </p:txBody>
      </p:sp>
      <p:sp>
        <p:nvSpPr>
          <p:cNvPr id="44" name="TextBox 5">
            <a:extLst>
              <a:ext uri="{FF2B5EF4-FFF2-40B4-BE49-F238E27FC236}">
                <a16:creationId xmlns:a16="http://schemas.microsoft.com/office/drawing/2014/main" id="{05B2D308-E285-484E-A2D8-365743630402}"/>
              </a:ext>
            </a:extLst>
          </p:cNvPr>
          <p:cNvSpPr txBox="1"/>
          <p:nvPr userDrawn="1"/>
        </p:nvSpPr>
        <p:spPr>
          <a:xfrm>
            <a:off x="1346400" y="1830401"/>
            <a:ext cx="6252552" cy="2693045"/>
          </a:xfrm>
          <a:prstGeom prst="rect">
            <a:avLst/>
          </a:prstGeom>
          <a:noFill/>
        </p:spPr>
        <p:txBody>
          <a:bodyPr wrap="square" lIns="0" tIns="0" rIns="0" bIns="0" rtlCol="0">
            <a:spAutoFit/>
          </a:bodyPr>
          <a:lstStyle/>
          <a:p>
            <a:pPr algn="l">
              <a:spcAft>
                <a:spcPts val="1200"/>
              </a:spcAft>
            </a:pPr>
            <a:r>
              <a:rPr lang="en-GB" sz="1500" noProof="0">
                <a:solidFill>
                  <a:schemeClr val="bg1"/>
                </a:solidFill>
              </a:rPr>
              <a:t>This PowerPoint presentation is offered to you by TenneT TSO B.V. (‘TenneT’). The content of the presentation – including all Teksts, images and audio fragments – is protected by copyright laws. No part of the content of the PowerPoint presentation may be copied, unless TenneT has expressly offered possibilities to do so, and no changes whatsoever may be made to the content. TenneT endeavours to ensure the provision of correct and up-to-date information, but makes no representations regarding correctness, accuracy or completeness.</a:t>
            </a:r>
          </a:p>
          <a:p>
            <a:pPr algn="l">
              <a:spcAft>
                <a:spcPts val="1200"/>
              </a:spcAft>
            </a:pPr>
            <a:r>
              <a:rPr lang="en-GB" sz="1500" noProof="0">
                <a:solidFill>
                  <a:schemeClr val="bg1"/>
                </a:solidFill>
              </a:rPr>
              <a:t>TenneT declines any and all liability for any (alleged) damage arising from this PowerPoint presentation and for any consequences of activities undertaken on the strength of data or information contained therein.</a:t>
            </a:r>
          </a:p>
        </p:txBody>
      </p:sp>
      <p:pic>
        <p:nvPicPr>
          <p:cNvPr id="41" name="Picture 10">
            <a:extLst>
              <a:ext uri="{FF2B5EF4-FFF2-40B4-BE49-F238E27FC236}">
                <a16:creationId xmlns:a16="http://schemas.microsoft.com/office/drawing/2014/main" id="{567DFF17-37A2-5F4F-9B8D-ED2D66E5EA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9200" y="6470275"/>
            <a:ext cx="948119" cy="179999"/>
          </a:xfrm>
          <a:prstGeom prst="rect">
            <a:avLst/>
          </a:prstGeom>
        </p:spPr>
      </p:pic>
      <p:cxnSp>
        <p:nvCxnSpPr>
          <p:cNvPr id="135" name="Rechte verbindingslijn 134">
            <a:extLst>
              <a:ext uri="{FF2B5EF4-FFF2-40B4-BE49-F238E27FC236}">
                <a16:creationId xmlns:a16="http://schemas.microsoft.com/office/drawing/2014/main" id="{1D171B1E-7A5F-844F-AEFF-E92519778E7C}"/>
              </a:ext>
            </a:extLst>
          </p:cNvPr>
          <p:cNvCxnSpPr>
            <a:cxnSpLocks/>
          </p:cNvCxnSpPr>
          <p:nvPr userDrawn="1"/>
        </p:nvCxnSpPr>
        <p:spPr>
          <a:xfrm>
            <a:off x="35160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E75649F0-F181-7047-864C-F449E6D74181}"/>
              </a:ext>
            </a:extLst>
          </p:cNvPr>
          <p:cNvCxnSpPr>
            <a:cxnSpLocks/>
          </p:cNvCxnSpPr>
          <p:nvPr userDrawn="1"/>
        </p:nvCxnSpPr>
        <p:spPr>
          <a:xfrm>
            <a:off x="1070221"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529C80AC-DD3B-D24D-A8DE-F00F63CA0F4A}"/>
              </a:ext>
            </a:extLst>
          </p:cNvPr>
          <p:cNvCxnSpPr>
            <a:cxnSpLocks/>
          </p:cNvCxnSpPr>
          <p:nvPr userDrawn="1"/>
        </p:nvCxnSpPr>
        <p:spPr>
          <a:xfrm>
            <a:off x="0" y="51991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81430971-A7C5-CE43-9491-D9448C61EA79}"/>
              </a:ext>
            </a:extLst>
          </p:cNvPr>
          <p:cNvCxnSpPr>
            <a:cxnSpLocks/>
          </p:cNvCxnSpPr>
          <p:nvPr userDrawn="1"/>
        </p:nvCxnSpPr>
        <p:spPr>
          <a:xfrm>
            <a:off x="0" y="123925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51429334-8F6B-D64B-B3AA-EB32F9026299}"/>
              </a:ext>
            </a:extLst>
          </p:cNvPr>
          <p:cNvCxnSpPr>
            <a:cxnSpLocks/>
          </p:cNvCxnSpPr>
          <p:nvPr userDrawn="1"/>
        </p:nvCxnSpPr>
        <p:spPr>
          <a:xfrm>
            <a:off x="0" y="195859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Rechte verbindingslijn 139">
            <a:extLst>
              <a:ext uri="{FF2B5EF4-FFF2-40B4-BE49-F238E27FC236}">
                <a16:creationId xmlns:a16="http://schemas.microsoft.com/office/drawing/2014/main" id="{70AEBDD8-6F13-F948-95DC-C08CCB49FA86}"/>
              </a:ext>
            </a:extLst>
          </p:cNvPr>
          <p:cNvCxnSpPr>
            <a:cxnSpLocks/>
          </p:cNvCxnSpPr>
          <p:nvPr userDrawn="1"/>
        </p:nvCxnSpPr>
        <p:spPr>
          <a:xfrm>
            <a:off x="0" y="2677929"/>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140">
            <a:extLst>
              <a:ext uri="{FF2B5EF4-FFF2-40B4-BE49-F238E27FC236}">
                <a16:creationId xmlns:a16="http://schemas.microsoft.com/office/drawing/2014/main" id="{5B232E5F-A5FD-254A-91FA-FA95608AD452}"/>
              </a:ext>
            </a:extLst>
          </p:cNvPr>
          <p:cNvCxnSpPr>
            <a:cxnSpLocks/>
          </p:cNvCxnSpPr>
          <p:nvPr userDrawn="1"/>
        </p:nvCxnSpPr>
        <p:spPr>
          <a:xfrm>
            <a:off x="0" y="3397267"/>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52139FB9-7A66-884A-990D-00C9DFF83FD6}"/>
              </a:ext>
            </a:extLst>
          </p:cNvPr>
          <p:cNvCxnSpPr>
            <a:cxnSpLocks/>
          </p:cNvCxnSpPr>
          <p:nvPr userDrawn="1"/>
        </p:nvCxnSpPr>
        <p:spPr>
          <a:xfrm>
            <a:off x="0" y="411660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a:extLst>
              <a:ext uri="{FF2B5EF4-FFF2-40B4-BE49-F238E27FC236}">
                <a16:creationId xmlns:a16="http://schemas.microsoft.com/office/drawing/2014/main" id="{994BCCAC-A852-0E45-B7CA-EF44E036A5A3}"/>
              </a:ext>
            </a:extLst>
          </p:cNvPr>
          <p:cNvCxnSpPr>
            <a:cxnSpLocks/>
          </p:cNvCxnSpPr>
          <p:nvPr userDrawn="1"/>
        </p:nvCxnSpPr>
        <p:spPr>
          <a:xfrm>
            <a:off x="0" y="483594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a:extLst>
              <a:ext uri="{FF2B5EF4-FFF2-40B4-BE49-F238E27FC236}">
                <a16:creationId xmlns:a16="http://schemas.microsoft.com/office/drawing/2014/main" id="{12913322-AF33-EE4D-881F-57B402A6BEC1}"/>
              </a:ext>
            </a:extLst>
          </p:cNvPr>
          <p:cNvCxnSpPr>
            <a:cxnSpLocks/>
          </p:cNvCxnSpPr>
          <p:nvPr userDrawn="1"/>
        </p:nvCxnSpPr>
        <p:spPr>
          <a:xfrm>
            <a:off x="0" y="555528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AA10DAB6-E3B9-B741-A850-4A88AAA29B34}"/>
              </a:ext>
            </a:extLst>
          </p:cNvPr>
          <p:cNvCxnSpPr>
            <a:cxnSpLocks/>
          </p:cNvCxnSpPr>
          <p:nvPr userDrawn="1"/>
        </p:nvCxnSpPr>
        <p:spPr>
          <a:xfrm>
            <a:off x="0" y="6274616"/>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Rechthoek 145">
            <a:extLst>
              <a:ext uri="{FF2B5EF4-FFF2-40B4-BE49-F238E27FC236}">
                <a16:creationId xmlns:a16="http://schemas.microsoft.com/office/drawing/2014/main" id="{D03B324D-39D4-B944-A135-B1AA2281F533}"/>
              </a:ext>
            </a:extLst>
          </p:cNvPr>
          <p:cNvSpPr/>
          <p:nvPr userDrawn="1"/>
        </p:nvSpPr>
        <p:spPr>
          <a:xfrm>
            <a:off x="1034214"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7" name="Rechthoek 146">
            <a:extLst>
              <a:ext uri="{FF2B5EF4-FFF2-40B4-BE49-F238E27FC236}">
                <a16:creationId xmlns:a16="http://schemas.microsoft.com/office/drawing/2014/main" id="{4A217976-A176-674A-8B12-3930F19B3D0E}"/>
              </a:ext>
            </a:extLst>
          </p:cNvPr>
          <p:cNvSpPr/>
          <p:nvPr userDrawn="1"/>
        </p:nvSpPr>
        <p:spPr>
          <a:xfrm>
            <a:off x="315595"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8" name="Rechthoek 147">
            <a:extLst>
              <a:ext uri="{FF2B5EF4-FFF2-40B4-BE49-F238E27FC236}">
                <a16:creationId xmlns:a16="http://schemas.microsoft.com/office/drawing/2014/main" id="{0063299C-F7E6-0942-A499-51086EA182EB}"/>
              </a:ext>
            </a:extLst>
          </p:cNvPr>
          <p:cNvSpPr/>
          <p:nvPr userDrawn="1"/>
        </p:nvSpPr>
        <p:spPr>
          <a:xfrm>
            <a:off x="1034214"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9" name="Rechthoek 148">
            <a:extLst>
              <a:ext uri="{FF2B5EF4-FFF2-40B4-BE49-F238E27FC236}">
                <a16:creationId xmlns:a16="http://schemas.microsoft.com/office/drawing/2014/main" id="{6E09B011-740C-7644-945F-2E37918E0821}"/>
              </a:ext>
            </a:extLst>
          </p:cNvPr>
          <p:cNvSpPr/>
          <p:nvPr userDrawn="1"/>
        </p:nvSpPr>
        <p:spPr>
          <a:xfrm>
            <a:off x="315595"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0" name="Rechthoek 149">
            <a:extLst>
              <a:ext uri="{FF2B5EF4-FFF2-40B4-BE49-F238E27FC236}">
                <a16:creationId xmlns:a16="http://schemas.microsoft.com/office/drawing/2014/main" id="{99E6FD7F-3237-ED46-A6FD-74CF3C01890F}"/>
              </a:ext>
            </a:extLst>
          </p:cNvPr>
          <p:cNvSpPr/>
          <p:nvPr userDrawn="1"/>
        </p:nvSpPr>
        <p:spPr>
          <a:xfrm>
            <a:off x="1034214"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1" name="Rechthoek 150">
            <a:extLst>
              <a:ext uri="{FF2B5EF4-FFF2-40B4-BE49-F238E27FC236}">
                <a16:creationId xmlns:a16="http://schemas.microsoft.com/office/drawing/2014/main" id="{8BBF2D95-55ED-904E-A2D5-958F54BE1D05}"/>
              </a:ext>
            </a:extLst>
          </p:cNvPr>
          <p:cNvSpPr/>
          <p:nvPr userDrawn="1"/>
        </p:nvSpPr>
        <p:spPr>
          <a:xfrm>
            <a:off x="315595"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2" name="Rechthoek 151">
            <a:extLst>
              <a:ext uri="{FF2B5EF4-FFF2-40B4-BE49-F238E27FC236}">
                <a16:creationId xmlns:a16="http://schemas.microsoft.com/office/drawing/2014/main" id="{72661EED-6437-9643-8C28-7DC80B39E8F0}"/>
              </a:ext>
            </a:extLst>
          </p:cNvPr>
          <p:cNvSpPr/>
          <p:nvPr userDrawn="1"/>
        </p:nvSpPr>
        <p:spPr>
          <a:xfrm>
            <a:off x="1034214"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3" name="Rechthoek 152">
            <a:extLst>
              <a:ext uri="{FF2B5EF4-FFF2-40B4-BE49-F238E27FC236}">
                <a16:creationId xmlns:a16="http://schemas.microsoft.com/office/drawing/2014/main" id="{E1D04C71-A7F9-5248-833E-54CBB3FDE003}"/>
              </a:ext>
            </a:extLst>
          </p:cNvPr>
          <p:cNvSpPr/>
          <p:nvPr userDrawn="1"/>
        </p:nvSpPr>
        <p:spPr>
          <a:xfrm>
            <a:off x="315595"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4" name="Rechthoek 153">
            <a:extLst>
              <a:ext uri="{FF2B5EF4-FFF2-40B4-BE49-F238E27FC236}">
                <a16:creationId xmlns:a16="http://schemas.microsoft.com/office/drawing/2014/main" id="{D3AB8440-F9A9-C247-AB9E-CDAD2799FFF1}"/>
              </a:ext>
            </a:extLst>
          </p:cNvPr>
          <p:cNvSpPr/>
          <p:nvPr userDrawn="1"/>
        </p:nvSpPr>
        <p:spPr>
          <a:xfrm>
            <a:off x="1034214"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5" name="Rechthoek 154">
            <a:extLst>
              <a:ext uri="{FF2B5EF4-FFF2-40B4-BE49-F238E27FC236}">
                <a16:creationId xmlns:a16="http://schemas.microsoft.com/office/drawing/2014/main" id="{44CCA775-E351-704E-92BC-175007C5506B}"/>
              </a:ext>
            </a:extLst>
          </p:cNvPr>
          <p:cNvSpPr/>
          <p:nvPr userDrawn="1"/>
        </p:nvSpPr>
        <p:spPr>
          <a:xfrm>
            <a:off x="315595"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6" name="Rechthoek 155">
            <a:extLst>
              <a:ext uri="{FF2B5EF4-FFF2-40B4-BE49-F238E27FC236}">
                <a16:creationId xmlns:a16="http://schemas.microsoft.com/office/drawing/2014/main" id="{34A80896-A7D6-E64F-90ED-DDF4C8F910AF}"/>
              </a:ext>
            </a:extLst>
          </p:cNvPr>
          <p:cNvSpPr/>
          <p:nvPr userDrawn="1"/>
        </p:nvSpPr>
        <p:spPr>
          <a:xfrm>
            <a:off x="1034214"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7" name="Rechthoek 156">
            <a:extLst>
              <a:ext uri="{FF2B5EF4-FFF2-40B4-BE49-F238E27FC236}">
                <a16:creationId xmlns:a16="http://schemas.microsoft.com/office/drawing/2014/main" id="{C24D5CD7-A730-7E45-B3D8-C3CDB5F32350}"/>
              </a:ext>
            </a:extLst>
          </p:cNvPr>
          <p:cNvSpPr/>
          <p:nvPr userDrawn="1"/>
        </p:nvSpPr>
        <p:spPr>
          <a:xfrm>
            <a:off x="315595"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8" name="Rechthoek 157">
            <a:extLst>
              <a:ext uri="{FF2B5EF4-FFF2-40B4-BE49-F238E27FC236}">
                <a16:creationId xmlns:a16="http://schemas.microsoft.com/office/drawing/2014/main" id="{9D5AE43D-794B-F440-BF4A-A6050CC6D3FF}"/>
              </a:ext>
            </a:extLst>
          </p:cNvPr>
          <p:cNvSpPr/>
          <p:nvPr userDrawn="1"/>
        </p:nvSpPr>
        <p:spPr>
          <a:xfrm>
            <a:off x="1034214"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9" name="Rechthoek 158">
            <a:extLst>
              <a:ext uri="{FF2B5EF4-FFF2-40B4-BE49-F238E27FC236}">
                <a16:creationId xmlns:a16="http://schemas.microsoft.com/office/drawing/2014/main" id="{C621C1EF-98B9-9247-8987-395D4C2AA5ED}"/>
              </a:ext>
            </a:extLst>
          </p:cNvPr>
          <p:cNvSpPr/>
          <p:nvPr userDrawn="1"/>
        </p:nvSpPr>
        <p:spPr>
          <a:xfrm>
            <a:off x="315595"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0" name="Rechthoek 159">
            <a:extLst>
              <a:ext uri="{FF2B5EF4-FFF2-40B4-BE49-F238E27FC236}">
                <a16:creationId xmlns:a16="http://schemas.microsoft.com/office/drawing/2014/main" id="{89F4CC1B-2294-9C4F-8B71-6F97C9D1996E}"/>
              </a:ext>
            </a:extLst>
          </p:cNvPr>
          <p:cNvSpPr/>
          <p:nvPr userDrawn="1"/>
        </p:nvSpPr>
        <p:spPr>
          <a:xfrm>
            <a:off x="1034214"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1" name="Rechthoek 160">
            <a:extLst>
              <a:ext uri="{FF2B5EF4-FFF2-40B4-BE49-F238E27FC236}">
                <a16:creationId xmlns:a16="http://schemas.microsoft.com/office/drawing/2014/main" id="{E18833EC-71F8-EF42-9463-CD1E13F11776}"/>
              </a:ext>
            </a:extLst>
          </p:cNvPr>
          <p:cNvSpPr/>
          <p:nvPr userDrawn="1"/>
        </p:nvSpPr>
        <p:spPr>
          <a:xfrm>
            <a:off x="315595"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2" name="Rechthoek 161">
            <a:extLst>
              <a:ext uri="{FF2B5EF4-FFF2-40B4-BE49-F238E27FC236}">
                <a16:creationId xmlns:a16="http://schemas.microsoft.com/office/drawing/2014/main" id="{CD3053A4-829A-A544-BE9A-71346B8AFBBC}"/>
              </a:ext>
            </a:extLst>
          </p:cNvPr>
          <p:cNvSpPr/>
          <p:nvPr userDrawn="1"/>
        </p:nvSpPr>
        <p:spPr>
          <a:xfrm>
            <a:off x="1034214"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3" name="Rechthoek 162">
            <a:extLst>
              <a:ext uri="{FF2B5EF4-FFF2-40B4-BE49-F238E27FC236}">
                <a16:creationId xmlns:a16="http://schemas.microsoft.com/office/drawing/2014/main" id="{63047097-38E7-924E-972C-A6D822A780ED}"/>
              </a:ext>
            </a:extLst>
          </p:cNvPr>
          <p:cNvSpPr/>
          <p:nvPr userDrawn="1"/>
        </p:nvSpPr>
        <p:spPr>
          <a:xfrm>
            <a:off x="315595"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jdelijke aanduiding voor dianummer 1"/>
          <p:cNvSpPr>
            <a:spLocks noGrp="1"/>
          </p:cNvSpPr>
          <p:nvPr>
            <p:ph type="sldNum" sz="quarter" idx="10"/>
          </p:nvPr>
        </p:nvSpPr>
        <p:spPr/>
        <p:txBody>
          <a:bodyPr/>
          <a:lstStyle>
            <a:lvl1pPr>
              <a:defRPr>
                <a:solidFill>
                  <a:schemeClr val="bg1"/>
                </a:solidFill>
              </a:defRPr>
            </a:lvl1pPr>
          </a:lstStyle>
          <a:p>
            <a:fld id="{867EBCD7-B3E8-48AD-AAAF-CE129139BC6F}" type="slidenum">
              <a:rPr lang="nl-NL" smtClean="0"/>
              <a:pPr/>
              <a:t>‹nr.›</a:t>
            </a:fld>
            <a:endParaRPr lang="nl-NL" dirty="0"/>
          </a:p>
        </p:txBody>
      </p:sp>
      <p:sp>
        <p:nvSpPr>
          <p:cNvPr id="38"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39"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3541797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sclaimer – DE">
    <p:bg>
      <p:bgPr>
        <a:solidFill>
          <a:srgbClr val="91A5AE"/>
        </a:solidFill>
        <a:effectLst/>
      </p:bgPr>
    </p:bg>
    <p:spTree>
      <p:nvGrpSpPr>
        <p:cNvPr id="1" name=""/>
        <p:cNvGrpSpPr/>
        <p:nvPr/>
      </p:nvGrpSpPr>
      <p:grpSpPr>
        <a:xfrm>
          <a:off x="0" y="0"/>
          <a:ext cx="0" cy="0"/>
          <a:chOff x="0" y="0"/>
          <a:chExt cx="0" cy="0"/>
        </a:xfrm>
      </p:grpSpPr>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de-DE" sz="3000" b="1" noProof="0">
                <a:solidFill>
                  <a:schemeClr val="bg1"/>
                </a:solidFill>
              </a:rPr>
              <a:t>Disclaimer</a:t>
            </a:r>
          </a:p>
        </p:txBody>
      </p:sp>
      <p:sp>
        <p:nvSpPr>
          <p:cNvPr id="44" name="TextBox 5">
            <a:extLst>
              <a:ext uri="{FF2B5EF4-FFF2-40B4-BE49-F238E27FC236}">
                <a16:creationId xmlns:a16="http://schemas.microsoft.com/office/drawing/2014/main" id="{05B2D308-E285-484E-A2D8-365743630402}"/>
              </a:ext>
            </a:extLst>
          </p:cNvPr>
          <p:cNvSpPr txBox="1"/>
          <p:nvPr userDrawn="1"/>
        </p:nvSpPr>
        <p:spPr>
          <a:xfrm>
            <a:off x="1346400" y="1830401"/>
            <a:ext cx="6252552" cy="2923877"/>
          </a:xfrm>
          <a:prstGeom prst="rect">
            <a:avLst/>
          </a:prstGeom>
          <a:noFill/>
        </p:spPr>
        <p:txBody>
          <a:bodyPr wrap="square" lIns="0" tIns="0" rIns="0" bIns="0" rtlCol="0">
            <a:spAutoFit/>
          </a:bodyPr>
          <a:lstStyle/>
          <a:p>
            <a:pPr algn="l">
              <a:spcAft>
                <a:spcPts val="1200"/>
              </a:spcAft>
            </a:pPr>
            <a:r>
              <a:rPr lang="de-DE" sz="1500" noProof="0">
                <a:solidFill>
                  <a:schemeClr val="bg1"/>
                </a:solidFill>
              </a:rPr>
              <a:t>Diese PowerPoint-Präsentation wird Ihnen von der TenneT  TSO GmbH („TenneT“) angeboten. Ihr Inhalt, d.h. sämtliche Texte, Bilder und Töne, sind urheberrechtlich geschützt. Sofern TenneT nicht ausdrücklich entsprechende Möglichkeiten bietet, darf nichts aus dem Inhalt dieser PowerPoint-Präsentation kopiert werden, und nichts am Inhalt darf geändert werden. TenneT bemüht sich um die Bereitstellung korrekter und aktueller Informationen, gewährt jedoch keine Garantie für ihre Korrektheit, Genauigkeit und Vollständigkeit.</a:t>
            </a:r>
          </a:p>
          <a:p>
            <a:pPr algn="l">
              <a:spcAft>
                <a:spcPts val="1200"/>
              </a:spcAft>
            </a:pPr>
            <a:r>
              <a:rPr lang="de-DE" sz="1500" noProof="0">
                <a:solidFill>
                  <a:schemeClr val="bg1"/>
                </a:solidFill>
              </a:rPr>
              <a:t>TenneT übernimmt keinerlei Haftung für (vermeintliche) Schäden, die sich aus dieser PowerPoint-Präsentation ergeben, beziehungsweise für Auswirkungen von Aktivitäten, die auf der Grundlage der Angaben und Informationen in dieser PowerPoint-Präsentation entfaltet werden.</a:t>
            </a:r>
          </a:p>
        </p:txBody>
      </p:sp>
      <p:pic>
        <p:nvPicPr>
          <p:cNvPr id="41" name="Picture 10">
            <a:extLst>
              <a:ext uri="{FF2B5EF4-FFF2-40B4-BE49-F238E27FC236}">
                <a16:creationId xmlns:a16="http://schemas.microsoft.com/office/drawing/2014/main" id="{7C02D03C-D01B-BD49-9CB7-973EF404DC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89200" y="6470275"/>
            <a:ext cx="948119" cy="179999"/>
          </a:xfrm>
          <a:prstGeom prst="rect">
            <a:avLst/>
          </a:prstGeom>
        </p:spPr>
      </p:pic>
      <p:cxnSp>
        <p:nvCxnSpPr>
          <p:cNvPr id="42" name="Rechte verbindingslijn 41">
            <a:extLst>
              <a:ext uri="{FF2B5EF4-FFF2-40B4-BE49-F238E27FC236}">
                <a16:creationId xmlns:a16="http://schemas.microsoft.com/office/drawing/2014/main" id="{04C3306D-AE8A-824D-A961-4CD778E96B87}"/>
              </a:ext>
            </a:extLst>
          </p:cNvPr>
          <p:cNvCxnSpPr>
            <a:cxnSpLocks/>
          </p:cNvCxnSpPr>
          <p:nvPr userDrawn="1"/>
        </p:nvCxnSpPr>
        <p:spPr>
          <a:xfrm>
            <a:off x="351602"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A80CA7ED-B1AA-EB46-9446-703EC263FA1E}"/>
              </a:ext>
            </a:extLst>
          </p:cNvPr>
          <p:cNvCxnSpPr>
            <a:cxnSpLocks/>
          </p:cNvCxnSpPr>
          <p:nvPr userDrawn="1"/>
        </p:nvCxnSpPr>
        <p:spPr>
          <a:xfrm>
            <a:off x="1070221" y="0"/>
            <a:ext cx="0" cy="685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CA3C79B-FBE2-704D-99BF-219105B53D5E}"/>
              </a:ext>
            </a:extLst>
          </p:cNvPr>
          <p:cNvCxnSpPr>
            <a:cxnSpLocks/>
          </p:cNvCxnSpPr>
          <p:nvPr userDrawn="1"/>
        </p:nvCxnSpPr>
        <p:spPr>
          <a:xfrm>
            <a:off x="0" y="51991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95F3784-A8FC-6945-B9E6-F838DB76A64C}"/>
              </a:ext>
            </a:extLst>
          </p:cNvPr>
          <p:cNvCxnSpPr>
            <a:cxnSpLocks/>
          </p:cNvCxnSpPr>
          <p:nvPr userDrawn="1"/>
        </p:nvCxnSpPr>
        <p:spPr>
          <a:xfrm>
            <a:off x="0" y="123925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EEED5868-187E-6642-8955-6A93F97E8DAA}"/>
              </a:ext>
            </a:extLst>
          </p:cNvPr>
          <p:cNvCxnSpPr>
            <a:cxnSpLocks/>
          </p:cNvCxnSpPr>
          <p:nvPr userDrawn="1"/>
        </p:nvCxnSpPr>
        <p:spPr>
          <a:xfrm>
            <a:off x="0" y="195859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345160A-3187-9143-9EA7-0D0A7B38BDF0}"/>
              </a:ext>
            </a:extLst>
          </p:cNvPr>
          <p:cNvCxnSpPr>
            <a:cxnSpLocks/>
          </p:cNvCxnSpPr>
          <p:nvPr userDrawn="1"/>
        </p:nvCxnSpPr>
        <p:spPr>
          <a:xfrm>
            <a:off x="0" y="2677929"/>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AEB04ED1-4A54-5141-8D89-7369D1815945}"/>
              </a:ext>
            </a:extLst>
          </p:cNvPr>
          <p:cNvCxnSpPr>
            <a:cxnSpLocks/>
          </p:cNvCxnSpPr>
          <p:nvPr userDrawn="1"/>
        </p:nvCxnSpPr>
        <p:spPr>
          <a:xfrm>
            <a:off x="0" y="3397267"/>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F081FB5-00E2-6F45-9197-919F0204257E}"/>
              </a:ext>
            </a:extLst>
          </p:cNvPr>
          <p:cNvCxnSpPr>
            <a:cxnSpLocks/>
          </p:cNvCxnSpPr>
          <p:nvPr userDrawn="1"/>
        </p:nvCxnSpPr>
        <p:spPr>
          <a:xfrm>
            <a:off x="0" y="4116605"/>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E172F2B-780A-6A45-97D3-E2483BCC6C9E}"/>
              </a:ext>
            </a:extLst>
          </p:cNvPr>
          <p:cNvCxnSpPr>
            <a:cxnSpLocks/>
          </p:cNvCxnSpPr>
          <p:nvPr userDrawn="1"/>
        </p:nvCxnSpPr>
        <p:spPr>
          <a:xfrm>
            <a:off x="0" y="4835943"/>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AF206387-ED1A-5246-A1AD-C9B684914361}"/>
              </a:ext>
            </a:extLst>
          </p:cNvPr>
          <p:cNvCxnSpPr>
            <a:cxnSpLocks/>
          </p:cNvCxnSpPr>
          <p:nvPr userDrawn="1"/>
        </p:nvCxnSpPr>
        <p:spPr>
          <a:xfrm>
            <a:off x="0" y="5555281"/>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B0A94E88-B9A9-1340-BCBA-DDEADC70A2FF}"/>
              </a:ext>
            </a:extLst>
          </p:cNvPr>
          <p:cNvCxnSpPr>
            <a:cxnSpLocks/>
          </p:cNvCxnSpPr>
          <p:nvPr userDrawn="1"/>
        </p:nvCxnSpPr>
        <p:spPr>
          <a:xfrm>
            <a:off x="0" y="6274616"/>
            <a:ext cx="1044000" cy="218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CF4A69-B297-2F45-8520-413385E34449}"/>
              </a:ext>
            </a:extLst>
          </p:cNvPr>
          <p:cNvSpPr/>
          <p:nvPr userDrawn="1"/>
        </p:nvSpPr>
        <p:spPr>
          <a:xfrm>
            <a:off x="1034214"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6" name="Rechthoek 55">
            <a:extLst>
              <a:ext uri="{FF2B5EF4-FFF2-40B4-BE49-F238E27FC236}">
                <a16:creationId xmlns:a16="http://schemas.microsoft.com/office/drawing/2014/main" id="{273D63B9-306D-F44E-BDBE-992973192C05}"/>
              </a:ext>
            </a:extLst>
          </p:cNvPr>
          <p:cNvSpPr/>
          <p:nvPr userDrawn="1"/>
        </p:nvSpPr>
        <p:spPr>
          <a:xfrm>
            <a:off x="315595" y="192367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7" name="Rechthoek 56">
            <a:extLst>
              <a:ext uri="{FF2B5EF4-FFF2-40B4-BE49-F238E27FC236}">
                <a16:creationId xmlns:a16="http://schemas.microsoft.com/office/drawing/2014/main" id="{C4709913-A497-454E-B0D9-EF6353B7A489}"/>
              </a:ext>
            </a:extLst>
          </p:cNvPr>
          <p:cNvSpPr/>
          <p:nvPr userDrawn="1"/>
        </p:nvSpPr>
        <p:spPr>
          <a:xfrm>
            <a:off x="1034214"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8" name="Rechthoek 57">
            <a:extLst>
              <a:ext uri="{FF2B5EF4-FFF2-40B4-BE49-F238E27FC236}">
                <a16:creationId xmlns:a16="http://schemas.microsoft.com/office/drawing/2014/main" id="{587E1271-B596-2649-B65F-E1BB61178DB1}"/>
              </a:ext>
            </a:extLst>
          </p:cNvPr>
          <p:cNvSpPr/>
          <p:nvPr userDrawn="1"/>
        </p:nvSpPr>
        <p:spPr>
          <a:xfrm>
            <a:off x="315595" y="120433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9" name="Rechthoek 58">
            <a:extLst>
              <a:ext uri="{FF2B5EF4-FFF2-40B4-BE49-F238E27FC236}">
                <a16:creationId xmlns:a16="http://schemas.microsoft.com/office/drawing/2014/main" id="{7285705F-3671-0040-B2E0-C438254AC9DA}"/>
              </a:ext>
            </a:extLst>
          </p:cNvPr>
          <p:cNvSpPr/>
          <p:nvPr userDrawn="1"/>
        </p:nvSpPr>
        <p:spPr>
          <a:xfrm>
            <a:off x="1034214"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0" name="Rechthoek 59">
            <a:extLst>
              <a:ext uri="{FF2B5EF4-FFF2-40B4-BE49-F238E27FC236}">
                <a16:creationId xmlns:a16="http://schemas.microsoft.com/office/drawing/2014/main" id="{3E92C1BD-91F9-0445-95CB-CBC9D814F9ED}"/>
              </a:ext>
            </a:extLst>
          </p:cNvPr>
          <p:cNvSpPr/>
          <p:nvPr userDrawn="1"/>
        </p:nvSpPr>
        <p:spPr>
          <a:xfrm>
            <a:off x="315595" y="48500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1" name="Rechthoek 60">
            <a:extLst>
              <a:ext uri="{FF2B5EF4-FFF2-40B4-BE49-F238E27FC236}">
                <a16:creationId xmlns:a16="http://schemas.microsoft.com/office/drawing/2014/main" id="{6E259547-832C-E843-BDA4-04A7330A001E}"/>
              </a:ext>
            </a:extLst>
          </p:cNvPr>
          <p:cNvSpPr/>
          <p:nvPr userDrawn="1"/>
        </p:nvSpPr>
        <p:spPr>
          <a:xfrm>
            <a:off x="1034214"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2" name="Rechthoek 61">
            <a:extLst>
              <a:ext uri="{FF2B5EF4-FFF2-40B4-BE49-F238E27FC236}">
                <a16:creationId xmlns:a16="http://schemas.microsoft.com/office/drawing/2014/main" id="{28E9E4DF-E44A-6145-B9F0-B856A5260BFF}"/>
              </a:ext>
            </a:extLst>
          </p:cNvPr>
          <p:cNvSpPr/>
          <p:nvPr userDrawn="1"/>
        </p:nvSpPr>
        <p:spPr>
          <a:xfrm>
            <a:off x="315595" y="4081690"/>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3" name="Rechthoek 62">
            <a:extLst>
              <a:ext uri="{FF2B5EF4-FFF2-40B4-BE49-F238E27FC236}">
                <a16:creationId xmlns:a16="http://schemas.microsoft.com/office/drawing/2014/main" id="{2AE3710C-257F-9446-8CC9-442DC1B4A8A2}"/>
              </a:ext>
            </a:extLst>
          </p:cNvPr>
          <p:cNvSpPr/>
          <p:nvPr userDrawn="1"/>
        </p:nvSpPr>
        <p:spPr>
          <a:xfrm>
            <a:off x="1034214"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4" name="Rechthoek 63">
            <a:extLst>
              <a:ext uri="{FF2B5EF4-FFF2-40B4-BE49-F238E27FC236}">
                <a16:creationId xmlns:a16="http://schemas.microsoft.com/office/drawing/2014/main" id="{FBDE7B7A-ED9B-E341-8D91-609FF7017DEF}"/>
              </a:ext>
            </a:extLst>
          </p:cNvPr>
          <p:cNvSpPr/>
          <p:nvPr userDrawn="1"/>
        </p:nvSpPr>
        <p:spPr>
          <a:xfrm>
            <a:off x="315595" y="3362352"/>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5" name="Rechthoek 64">
            <a:extLst>
              <a:ext uri="{FF2B5EF4-FFF2-40B4-BE49-F238E27FC236}">
                <a16:creationId xmlns:a16="http://schemas.microsoft.com/office/drawing/2014/main" id="{C2E47CA3-AD60-794E-9EF5-9AA887B38798}"/>
              </a:ext>
            </a:extLst>
          </p:cNvPr>
          <p:cNvSpPr/>
          <p:nvPr userDrawn="1"/>
        </p:nvSpPr>
        <p:spPr>
          <a:xfrm>
            <a:off x="1034214"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6" name="Rechthoek 65">
            <a:extLst>
              <a:ext uri="{FF2B5EF4-FFF2-40B4-BE49-F238E27FC236}">
                <a16:creationId xmlns:a16="http://schemas.microsoft.com/office/drawing/2014/main" id="{B54FBDC7-F4AA-094E-B987-A7EE1267DE53}"/>
              </a:ext>
            </a:extLst>
          </p:cNvPr>
          <p:cNvSpPr/>
          <p:nvPr userDrawn="1"/>
        </p:nvSpPr>
        <p:spPr>
          <a:xfrm>
            <a:off x="315595" y="2643014"/>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7" name="Rechthoek 66">
            <a:extLst>
              <a:ext uri="{FF2B5EF4-FFF2-40B4-BE49-F238E27FC236}">
                <a16:creationId xmlns:a16="http://schemas.microsoft.com/office/drawing/2014/main" id="{B813BD6E-E39B-5240-8D46-0FBC3F024159}"/>
              </a:ext>
            </a:extLst>
          </p:cNvPr>
          <p:cNvSpPr/>
          <p:nvPr userDrawn="1"/>
        </p:nvSpPr>
        <p:spPr>
          <a:xfrm>
            <a:off x="1034214"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8" name="Rechthoek 67">
            <a:extLst>
              <a:ext uri="{FF2B5EF4-FFF2-40B4-BE49-F238E27FC236}">
                <a16:creationId xmlns:a16="http://schemas.microsoft.com/office/drawing/2014/main" id="{C892B65D-841C-7F4E-B7F8-450F8C2FF556}"/>
              </a:ext>
            </a:extLst>
          </p:cNvPr>
          <p:cNvSpPr/>
          <p:nvPr userDrawn="1"/>
        </p:nvSpPr>
        <p:spPr>
          <a:xfrm>
            <a:off x="315595" y="4801028"/>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9" name="Rechthoek 68">
            <a:extLst>
              <a:ext uri="{FF2B5EF4-FFF2-40B4-BE49-F238E27FC236}">
                <a16:creationId xmlns:a16="http://schemas.microsoft.com/office/drawing/2014/main" id="{858482CF-93BE-E140-AC72-CCAE7EE70D1F}"/>
              </a:ext>
            </a:extLst>
          </p:cNvPr>
          <p:cNvSpPr/>
          <p:nvPr userDrawn="1"/>
        </p:nvSpPr>
        <p:spPr>
          <a:xfrm>
            <a:off x="1034214"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70" name="Rechthoek 69">
            <a:extLst>
              <a:ext uri="{FF2B5EF4-FFF2-40B4-BE49-F238E27FC236}">
                <a16:creationId xmlns:a16="http://schemas.microsoft.com/office/drawing/2014/main" id="{4E23E5C3-72C5-A74F-9162-6D5B9032060A}"/>
              </a:ext>
            </a:extLst>
          </p:cNvPr>
          <p:cNvSpPr/>
          <p:nvPr userDrawn="1"/>
        </p:nvSpPr>
        <p:spPr>
          <a:xfrm>
            <a:off x="315595" y="5520366"/>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71" name="Rechthoek 70">
            <a:extLst>
              <a:ext uri="{FF2B5EF4-FFF2-40B4-BE49-F238E27FC236}">
                <a16:creationId xmlns:a16="http://schemas.microsoft.com/office/drawing/2014/main" id="{3671061C-6A1D-104F-83B1-52AF1B6088FC}"/>
              </a:ext>
            </a:extLst>
          </p:cNvPr>
          <p:cNvSpPr/>
          <p:nvPr userDrawn="1"/>
        </p:nvSpPr>
        <p:spPr>
          <a:xfrm>
            <a:off x="1034214"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72" name="Rechthoek 71">
            <a:extLst>
              <a:ext uri="{FF2B5EF4-FFF2-40B4-BE49-F238E27FC236}">
                <a16:creationId xmlns:a16="http://schemas.microsoft.com/office/drawing/2014/main" id="{50778585-9FF1-8441-B6CB-A6EA01A726B3}"/>
              </a:ext>
            </a:extLst>
          </p:cNvPr>
          <p:cNvSpPr/>
          <p:nvPr userDrawn="1"/>
        </p:nvSpPr>
        <p:spPr>
          <a:xfrm>
            <a:off x="315595" y="6239701"/>
            <a:ext cx="72014" cy="72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 name="Tijdelijke aanduiding voor dianummer 1"/>
          <p:cNvSpPr>
            <a:spLocks noGrp="1"/>
          </p:cNvSpPr>
          <p:nvPr>
            <p:ph type="sldNum" sz="quarter" idx="10"/>
          </p:nvPr>
        </p:nvSpPr>
        <p:spPr/>
        <p:txBody>
          <a:bodyPr/>
          <a:lstStyle>
            <a:lvl1pPr>
              <a:defRPr>
                <a:solidFill>
                  <a:schemeClr val="bg1"/>
                </a:solidFill>
              </a:defRPr>
            </a:lvl1pPr>
          </a:lstStyle>
          <a:p>
            <a:fld id="{867EBCD7-B3E8-48AD-AAAF-CE129139BC6F}" type="slidenum">
              <a:rPr lang="nl-NL" smtClean="0"/>
              <a:pPr/>
              <a:t>‹nr.›</a:t>
            </a:fld>
            <a:endParaRPr lang="nl-NL" dirty="0"/>
          </a:p>
        </p:txBody>
      </p:sp>
      <p:sp>
        <p:nvSpPr>
          <p:cNvPr id="38"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39"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Tree>
    <p:extLst>
      <p:ext uri="{BB962C8B-B14F-4D97-AF65-F5344CB8AC3E}">
        <p14:creationId xmlns:p14="http://schemas.microsoft.com/office/powerpoint/2010/main" val="702238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structions Margin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AF3963D-DEC6-4741-B41B-54C16E1E0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66137" y="1786666"/>
            <a:ext cx="6660583" cy="3573046"/>
          </a:xfrm>
          <a:prstGeom prst="rect">
            <a:avLst/>
          </a:prstGeom>
        </p:spPr>
      </p:pic>
      <p:sp>
        <p:nvSpPr>
          <p:cNvPr id="43" name="Tekstvak 42">
            <a:extLst>
              <a:ext uri="{FF2B5EF4-FFF2-40B4-BE49-F238E27FC236}">
                <a16:creationId xmlns:a16="http://schemas.microsoft.com/office/drawing/2014/main" id="{8F45E970-8CB7-B448-BAC3-756ED7408B10}"/>
              </a:ext>
            </a:extLst>
          </p:cNvPr>
          <p:cNvSpPr txBox="1"/>
          <p:nvPr userDrawn="1"/>
        </p:nvSpPr>
        <p:spPr>
          <a:xfrm>
            <a:off x="1347476" y="518400"/>
            <a:ext cx="10389600" cy="430503"/>
          </a:xfrm>
          <a:prstGeom prst="rect">
            <a:avLst/>
          </a:prstGeom>
          <a:noFill/>
        </p:spPr>
        <p:txBody>
          <a:bodyPr wrap="square" lIns="0" tIns="0" rIns="0" bIns="0" rtlCol="0" anchor="t">
            <a:noAutofit/>
          </a:bodyPr>
          <a:lstStyle/>
          <a:p>
            <a:pPr>
              <a:lnSpc>
                <a:spcPct val="90000"/>
              </a:lnSpc>
            </a:pPr>
            <a:r>
              <a:rPr lang="nl-NL" sz="3000" b="1" noProof="0" dirty="0">
                <a:solidFill>
                  <a:schemeClr val="tx1"/>
                </a:solidFill>
              </a:rPr>
              <a:t>Check de marges voor PowerPoint instructies</a:t>
            </a:r>
          </a:p>
        </p:txBody>
      </p:sp>
      <p:sp>
        <p:nvSpPr>
          <p:cNvPr id="73" name="TextBox 5">
            <a:extLst>
              <a:ext uri="{FF2B5EF4-FFF2-40B4-BE49-F238E27FC236}">
                <a16:creationId xmlns:a16="http://schemas.microsoft.com/office/drawing/2014/main" id="{F0D44F27-130F-A747-940A-0AF39A2F7E84}"/>
              </a:ext>
            </a:extLst>
          </p:cNvPr>
          <p:cNvSpPr txBox="1"/>
          <p:nvPr userDrawn="1"/>
        </p:nvSpPr>
        <p:spPr>
          <a:xfrm>
            <a:off x="9617950" y="3465573"/>
            <a:ext cx="1033544" cy="323090"/>
          </a:xfrm>
          <a:prstGeom prst="rect">
            <a:avLst/>
          </a:prstGeom>
          <a:solidFill>
            <a:schemeClr val="accent6"/>
          </a:solidFill>
        </p:spPr>
        <p:txBody>
          <a:bodyPr wrap="square" lIns="0" tIns="0" rIns="0" bIns="0" rtlCol="0" anchor="ctr">
            <a:noAutofit/>
          </a:bodyPr>
          <a:lstStyle/>
          <a:p>
            <a:pPr algn="ctr">
              <a:spcAft>
                <a:spcPts val="1200"/>
              </a:spcAft>
            </a:pPr>
            <a:r>
              <a:rPr lang="nl-NL" sz="1400" noProof="0">
                <a:solidFill>
                  <a:schemeClr val="bg1"/>
                </a:solidFill>
              </a:rPr>
              <a:t>Instructies</a:t>
            </a:r>
          </a:p>
        </p:txBody>
      </p:sp>
      <p:cxnSp>
        <p:nvCxnSpPr>
          <p:cNvPr id="13" name="Gebogen verbindingslijn 12">
            <a:extLst>
              <a:ext uri="{FF2B5EF4-FFF2-40B4-BE49-F238E27FC236}">
                <a16:creationId xmlns:a16="http://schemas.microsoft.com/office/drawing/2014/main" id="{3BA15C4A-D1F0-D547-BF02-AECAFED66D7C}"/>
              </a:ext>
            </a:extLst>
          </p:cNvPr>
          <p:cNvCxnSpPr>
            <a:cxnSpLocks/>
          </p:cNvCxnSpPr>
          <p:nvPr userDrawn="1"/>
        </p:nvCxnSpPr>
        <p:spPr>
          <a:xfrm rot="10800000">
            <a:off x="8748229" y="5431845"/>
            <a:ext cx="1051042" cy="472563"/>
          </a:xfrm>
          <a:prstGeom prst="bentConnector3">
            <a:avLst>
              <a:gd name="adj1" fmla="val 100054"/>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5">
            <a:extLst>
              <a:ext uri="{FF2B5EF4-FFF2-40B4-BE49-F238E27FC236}">
                <a16:creationId xmlns:a16="http://schemas.microsoft.com/office/drawing/2014/main" id="{487598EB-F1E1-254B-949B-1FE4389E24CD}"/>
              </a:ext>
            </a:extLst>
          </p:cNvPr>
          <p:cNvSpPr txBox="1"/>
          <p:nvPr userDrawn="1"/>
        </p:nvSpPr>
        <p:spPr>
          <a:xfrm>
            <a:off x="9799271" y="5626525"/>
            <a:ext cx="2122864" cy="555768"/>
          </a:xfrm>
          <a:prstGeom prst="rect">
            <a:avLst/>
          </a:prstGeom>
          <a:solidFill>
            <a:schemeClr val="bg1"/>
          </a:solidFill>
        </p:spPr>
        <p:txBody>
          <a:bodyPr wrap="square" lIns="180000" tIns="72000" rIns="0" bIns="0" rtlCol="0" anchor="t">
            <a:noAutofit/>
          </a:bodyPr>
          <a:lstStyle/>
          <a:p>
            <a:pPr algn="l">
              <a:spcAft>
                <a:spcPts val="1200"/>
              </a:spcAft>
            </a:pPr>
            <a:r>
              <a:rPr lang="nl-NL" sz="1400" noProof="0" dirty="0">
                <a:solidFill>
                  <a:schemeClr val="accent6"/>
                </a:solidFill>
              </a:rPr>
              <a:t>Zoom uit voor de PowerPoint instructies</a:t>
            </a:r>
          </a:p>
        </p:txBody>
      </p:sp>
      <p:sp>
        <p:nvSpPr>
          <p:cNvPr id="12" name="Rechthoek 11">
            <a:extLst>
              <a:ext uri="{FF2B5EF4-FFF2-40B4-BE49-F238E27FC236}">
                <a16:creationId xmlns:a16="http://schemas.microsoft.com/office/drawing/2014/main" id="{A51EBAB0-AEAA-4927-B4AE-5C1B46D61B6D}"/>
              </a:ext>
            </a:extLst>
          </p:cNvPr>
          <p:cNvSpPr/>
          <p:nvPr userDrawn="1"/>
        </p:nvSpPr>
        <p:spPr>
          <a:xfrm>
            <a:off x="3758204" y="2709949"/>
            <a:ext cx="797172" cy="203938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p>
        </p:txBody>
      </p:sp>
      <p:sp>
        <p:nvSpPr>
          <p:cNvPr id="39" name="TextBox 5">
            <a:extLst>
              <a:ext uri="{FF2B5EF4-FFF2-40B4-BE49-F238E27FC236}">
                <a16:creationId xmlns:a16="http://schemas.microsoft.com/office/drawing/2014/main" id="{A20A67BB-6D05-7E48-80FE-624E2082557B}"/>
              </a:ext>
            </a:extLst>
          </p:cNvPr>
          <p:cNvSpPr txBox="1"/>
          <p:nvPr userDrawn="1"/>
        </p:nvSpPr>
        <p:spPr>
          <a:xfrm>
            <a:off x="1540506" y="3465573"/>
            <a:ext cx="1033544" cy="323090"/>
          </a:xfrm>
          <a:prstGeom prst="rect">
            <a:avLst/>
          </a:prstGeom>
          <a:solidFill>
            <a:schemeClr val="accent6"/>
          </a:solidFill>
        </p:spPr>
        <p:txBody>
          <a:bodyPr wrap="square" lIns="0" tIns="0" rIns="0" bIns="0" rtlCol="0" anchor="ctr">
            <a:noAutofit/>
          </a:bodyPr>
          <a:lstStyle/>
          <a:p>
            <a:pPr algn="ctr">
              <a:spcAft>
                <a:spcPts val="1200"/>
              </a:spcAft>
            </a:pPr>
            <a:r>
              <a:rPr lang="nl-NL" sz="1400" noProof="0">
                <a:solidFill>
                  <a:schemeClr val="bg1"/>
                </a:solidFill>
              </a:rPr>
              <a:t>Instructies</a:t>
            </a:r>
          </a:p>
        </p:txBody>
      </p:sp>
      <p:cxnSp>
        <p:nvCxnSpPr>
          <p:cNvPr id="15" name="Rechte verbindingslijn met pijl 14">
            <a:extLst>
              <a:ext uri="{FF2B5EF4-FFF2-40B4-BE49-F238E27FC236}">
                <a16:creationId xmlns:a16="http://schemas.microsoft.com/office/drawing/2014/main" id="{4642B626-70BA-40B1-A2F3-A1996B000E1C}"/>
              </a:ext>
            </a:extLst>
          </p:cNvPr>
          <p:cNvCxnSpPr>
            <a:cxnSpLocks/>
            <a:stCxn id="73" idx="1"/>
          </p:cNvCxnSpPr>
          <p:nvPr userDrawn="1"/>
        </p:nvCxnSpPr>
        <p:spPr>
          <a:xfrm flipH="1">
            <a:off x="9146815" y="3627118"/>
            <a:ext cx="471135"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48D096D4-7C50-43E4-AB1A-5D5E288DFC0B}"/>
              </a:ext>
            </a:extLst>
          </p:cNvPr>
          <p:cNvCxnSpPr>
            <a:cxnSpLocks/>
            <a:stCxn id="39" idx="3"/>
          </p:cNvCxnSpPr>
          <p:nvPr userDrawn="1"/>
        </p:nvCxnSpPr>
        <p:spPr>
          <a:xfrm>
            <a:off x="2574050" y="3627118"/>
            <a:ext cx="1184154"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Rechthoek 17">
            <a:extLst>
              <a:ext uri="{FF2B5EF4-FFF2-40B4-BE49-F238E27FC236}">
                <a16:creationId xmlns:a16="http://schemas.microsoft.com/office/drawing/2014/main" id="{29D7685A-A687-4AC7-B805-7802F4939F60}"/>
              </a:ext>
            </a:extLst>
          </p:cNvPr>
          <p:cNvSpPr/>
          <p:nvPr userDrawn="1"/>
        </p:nvSpPr>
        <p:spPr>
          <a:xfrm>
            <a:off x="8349643" y="2709949"/>
            <a:ext cx="797172" cy="203938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a:p>
        </p:txBody>
      </p:sp>
      <p:sp>
        <p:nvSpPr>
          <p:cNvPr id="2" name="Tijdelijke aanduiding voor dianummer 1"/>
          <p:cNvSpPr>
            <a:spLocks noGrp="1"/>
          </p:cNvSpPr>
          <p:nvPr>
            <p:ph type="sldNum" sz="quarter" idx="10"/>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983470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ext and pictu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925CE0-D7C0-5941-8DDA-42477BDF479E}"/>
              </a:ext>
            </a:extLst>
          </p:cNvPr>
          <p:cNvSpPr>
            <a:spLocks noGrp="1"/>
          </p:cNvSpPr>
          <p:nvPr>
            <p:ph type="body" sz="quarter" idx="13" hasCustomPrompt="1"/>
          </p:nvPr>
        </p:nvSpPr>
        <p:spPr>
          <a:xfrm>
            <a:off x="1364400" y="1584009"/>
            <a:ext cx="4680000" cy="4607999"/>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12" name="Text Placeholder 10">
            <a:extLst>
              <a:ext uri="{FF2B5EF4-FFF2-40B4-BE49-F238E27FC236}">
                <a16:creationId xmlns:a16="http://schemas.microsoft.com/office/drawing/2014/main" id="{A25D666F-C308-D746-A885-E7668DC4380A}"/>
              </a:ext>
            </a:extLst>
          </p:cNvPr>
          <p:cNvSpPr>
            <a:spLocks noGrp="1"/>
          </p:cNvSpPr>
          <p:nvPr>
            <p:ph type="body" sz="quarter" idx="14" hasCustomPrompt="1"/>
          </p:nvPr>
        </p:nvSpPr>
        <p:spPr>
          <a:xfrm>
            <a:off x="1364400" y="1043999"/>
            <a:ext cx="4680000" cy="432000"/>
          </a:xfrm>
        </p:spPr>
        <p:txBody>
          <a:bodyPr/>
          <a:lstStyle>
            <a:lvl1pPr>
              <a:defRPr sz="3000"/>
            </a:lvl1pPr>
          </a:lstStyle>
          <a:p>
            <a:pPr lvl="0"/>
            <a:r>
              <a:rPr lang="nl-NL"/>
              <a:t>Click to edit text</a:t>
            </a:r>
            <a:endParaRPr lang="nl-NL" dirty="0"/>
          </a:p>
        </p:txBody>
      </p:sp>
      <p:sp>
        <p:nvSpPr>
          <p:cNvPr id="2" name="Title 1">
            <a:extLst>
              <a:ext uri="{FF2B5EF4-FFF2-40B4-BE49-F238E27FC236}">
                <a16:creationId xmlns:a16="http://schemas.microsoft.com/office/drawing/2014/main" id="{9DDDF482-687F-1147-AACD-ED8605A91B84}"/>
              </a:ext>
            </a:extLst>
          </p:cNvPr>
          <p:cNvSpPr>
            <a:spLocks noGrp="1"/>
          </p:cNvSpPr>
          <p:nvPr>
            <p:ph type="title" hasCustomPrompt="1"/>
          </p:nvPr>
        </p:nvSpPr>
        <p:spPr>
          <a:xfrm>
            <a:off x="1364400" y="580688"/>
            <a:ext cx="4680000" cy="432000"/>
          </a:xfrm>
        </p:spPr>
        <p:txBody>
          <a:bodyPr/>
          <a:lstStyle/>
          <a:p>
            <a:r>
              <a:rPr lang="nl-NL"/>
              <a:t>Click to edit text</a:t>
            </a:r>
            <a:endParaRPr lang="nl-NL" dirty="0"/>
          </a:p>
        </p:txBody>
      </p:sp>
      <p:sp>
        <p:nvSpPr>
          <p:cNvPr id="13" name="Picture Placeholder 12">
            <a:extLst>
              <a:ext uri="{FF2B5EF4-FFF2-40B4-BE49-F238E27FC236}">
                <a16:creationId xmlns:a16="http://schemas.microsoft.com/office/drawing/2014/main" id="{4E4F4D51-79CF-494A-BAAA-9F6A6403106F}"/>
              </a:ext>
            </a:extLst>
          </p:cNvPr>
          <p:cNvSpPr>
            <a:spLocks noGrp="1"/>
          </p:cNvSpPr>
          <p:nvPr>
            <p:ph type="pic" sz="quarter" idx="15" hasCustomPrompt="1"/>
          </p:nvPr>
        </p:nvSpPr>
        <p:spPr>
          <a:xfrm>
            <a:off x="6191258" y="644524"/>
            <a:ext cx="5548313" cy="5545138"/>
          </a:xfrm>
          <a:custGeom>
            <a:avLst/>
            <a:gdLst>
              <a:gd name="connsiteX0" fmla="*/ 5548313 w 5548313"/>
              <a:gd name="connsiteY0" fmla="*/ 0 h 5545138"/>
              <a:gd name="connsiteX1" fmla="*/ 5548313 w 5548313"/>
              <a:gd name="connsiteY1" fmla="*/ 5246688 h 5545138"/>
              <a:gd name="connsiteX2" fmla="*/ 4960938 w 5548313"/>
              <a:gd name="connsiteY2" fmla="*/ 5540376 h 5545138"/>
              <a:gd name="connsiteX3" fmla="*/ 0 w 5548313"/>
              <a:gd name="connsiteY3" fmla="*/ 5545138 h 5545138"/>
              <a:gd name="connsiteX4" fmla="*/ 0 w 5548313"/>
              <a:gd name="connsiteY4" fmla="*/ 4763 h 554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313" h="5545138">
                <a:moveTo>
                  <a:pt x="5548313" y="0"/>
                </a:moveTo>
                <a:lnTo>
                  <a:pt x="5548313" y="5246688"/>
                </a:lnTo>
                <a:lnTo>
                  <a:pt x="4960938" y="5540376"/>
                </a:lnTo>
                <a:lnTo>
                  <a:pt x="0" y="5545138"/>
                </a:lnTo>
                <a:lnTo>
                  <a:pt x="0" y="4763"/>
                </a:lnTo>
                <a:close/>
              </a:path>
            </a:pathLst>
          </a:custGeom>
          <a:solidFill>
            <a:schemeClr val="bg1">
              <a:lumMod val="85000"/>
            </a:schemeClr>
          </a:solidFill>
        </p:spPr>
        <p:txBody>
          <a:bodyPr wrap="square" bIns="1080000" anchor="ctr" anchorCtr="0">
            <a:noAutofit/>
          </a:bodyPr>
          <a:lstStyle>
            <a:lvl1pPr algn="ctr">
              <a:defRPr sz="1200" b="1"/>
            </a:lvl1pPr>
          </a:lstStyle>
          <a:p>
            <a:r>
              <a:rPr lang="nl-NL"/>
              <a:t>Click icon to edit picture</a:t>
            </a:r>
            <a:endParaRPr lang="nl-NL" dirty="0"/>
          </a:p>
        </p:txBody>
      </p:sp>
      <p:sp>
        <p:nvSpPr>
          <p:cNvPr id="3" name="Tijdelijke aanduiding voor dianummer 2"/>
          <p:cNvSpPr>
            <a:spLocks noGrp="1"/>
          </p:cNvSpPr>
          <p:nvPr>
            <p:ph type="sldNum" sz="quarter" idx="16"/>
          </p:nvPr>
        </p:nvSpPr>
        <p:spPr/>
        <p:txBody>
          <a:bodyPr/>
          <a:lstStyle/>
          <a:p>
            <a:fld id="{12E7EA47-C16F-484F-9C0D-C4523DDA169C}" type="slidenum">
              <a:rPr lang="nl-NL" smtClean="0"/>
              <a:pPr/>
              <a:t>‹nr.›</a:t>
            </a:fld>
            <a:endParaRPr lang="nl-NL" dirty="0"/>
          </a:p>
        </p:txBody>
      </p:sp>
    </p:spTree>
    <p:extLst>
      <p:ext uri="{BB962C8B-B14F-4D97-AF65-F5344CB8AC3E}">
        <p14:creationId xmlns:p14="http://schemas.microsoft.com/office/powerpoint/2010/main" val="10303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1B79E-2B92-7E4E-81D7-C8B718D42786}"/>
              </a:ext>
            </a:extLst>
          </p:cNvPr>
          <p:cNvSpPr>
            <a:spLocks noGrp="1"/>
          </p:cNvSpPr>
          <p:nvPr>
            <p:ph type="title" hasCustomPrompt="1"/>
          </p:nvPr>
        </p:nvSpPr>
        <p:spPr/>
        <p:txBody>
          <a:bodyPr/>
          <a:lstStyle>
            <a:lvl1pPr marL="0" indent="0">
              <a:tabLst/>
              <a:defRPr/>
            </a:lvl1pPr>
          </a:lstStyle>
          <a:p>
            <a:r>
              <a:rPr lang="nl-NL" noProof="0"/>
              <a:t>Agenda</a:t>
            </a:r>
          </a:p>
        </p:txBody>
      </p:sp>
      <p:sp>
        <p:nvSpPr>
          <p:cNvPr id="18" name="Tijdelijke aanduiding voor tekst 7">
            <a:extLst>
              <a:ext uri="{FF2B5EF4-FFF2-40B4-BE49-F238E27FC236}">
                <a16:creationId xmlns:a16="http://schemas.microsoft.com/office/drawing/2014/main" id="{BAFF020F-0665-C944-8B5A-424F96ABC099}"/>
              </a:ext>
            </a:extLst>
          </p:cNvPr>
          <p:cNvSpPr>
            <a:spLocks noGrp="1"/>
          </p:cNvSpPr>
          <p:nvPr>
            <p:ph type="body" sz="quarter" idx="19" hasCustomPrompt="1"/>
          </p:nvPr>
        </p:nvSpPr>
        <p:spPr>
          <a:xfrm>
            <a:off x="1347788" y="953522"/>
            <a:ext cx="10390187" cy="432000"/>
          </a:xfrm>
          <a:prstGeom prst="rect">
            <a:avLst/>
          </a:prstGeom>
        </p:spPr>
        <p:txBody>
          <a:bodyPr>
            <a:noAutofit/>
          </a:bodyPr>
          <a:lstStyle>
            <a:lvl1pPr marL="0" indent="0">
              <a:spcBef>
                <a:spcPts val="0"/>
              </a:spcBef>
              <a:buNone/>
              <a:tabLst/>
              <a:defRPr sz="3000" b="0"/>
            </a:lvl1pPr>
          </a:lstStyle>
          <a:p>
            <a:pPr lvl="0"/>
            <a:r>
              <a:rPr lang="nl-NL" noProof="0"/>
              <a:t>Naam evenement</a:t>
            </a:r>
          </a:p>
        </p:txBody>
      </p:sp>
      <p:sp>
        <p:nvSpPr>
          <p:cNvPr id="15" name="Tijdelijke aanduiding voor tekst 14">
            <a:extLst>
              <a:ext uri="{FF2B5EF4-FFF2-40B4-BE49-F238E27FC236}">
                <a16:creationId xmlns:a16="http://schemas.microsoft.com/office/drawing/2014/main" id="{7CBF93F4-37DB-7A43-BCC0-92448B2BF6F9}"/>
              </a:ext>
            </a:extLst>
          </p:cNvPr>
          <p:cNvSpPr>
            <a:spLocks noGrp="1"/>
          </p:cNvSpPr>
          <p:nvPr>
            <p:ph type="body" sz="quarter" idx="20"/>
          </p:nvPr>
        </p:nvSpPr>
        <p:spPr>
          <a:xfrm>
            <a:off x="1347598" y="1822449"/>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16" name="Tijdelijke aanduiding voor tekst 15">
            <a:extLst>
              <a:ext uri="{FF2B5EF4-FFF2-40B4-BE49-F238E27FC236}">
                <a16:creationId xmlns:a16="http://schemas.microsoft.com/office/drawing/2014/main" id="{5167BA5E-082C-9945-B716-13FC864B1E74}"/>
              </a:ext>
            </a:extLst>
          </p:cNvPr>
          <p:cNvSpPr>
            <a:spLocks noGrp="1"/>
          </p:cNvSpPr>
          <p:nvPr>
            <p:ph type="body" sz="quarter" idx="21"/>
          </p:nvPr>
        </p:nvSpPr>
        <p:spPr>
          <a:xfrm>
            <a:off x="1347598" y="2363622"/>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17" name="Tijdelijke aanduiding voor tekst 16">
            <a:extLst>
              <a:ext uri="{FF2B5EF4-FFF2-40B4-BE49-F238E27FC236}">
                <a16:creationId xmlns:a16="http://schemas.microsoft.com/office/drawing/2014/main" id="{C14E0DF1-C037-AC47-B25E-F55E3BE5276A}"/>
              </a:ext>
            </a:extLst>
          </p:cNvPr>
          <p:cNvSpPr>
            <a:spLocks noGrp="1"/>
          </p:cNvSpPr>
          <p:nvPr>
            <p:ph type="body" sz="quarter" idx="22"/>
          </p:nvPr>
        </p:nvSpPr>
        <p:spPr>
          <a:xfrm>
            <a:off x="1347598" y="2904795"/>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19" name="Tijdelijke aanduiding voor tekst 18">
            <a:extLst>
              <a:ext uri="{FF2B5EF4-FFF2-40B4-BE49-F238E27FC236}">
                <a16:creationId xmlns:a16="http://schemas.microsoft.com/office/drawing/2014/main" id="{5646AF7B-778D-2040-B9D2-7DAA29B47F9B}"/>
              </a:ext>
            </a:extLst>
          </p:cNvPr>
          <p:cNvSpPr>
            <a:spLocks noGrp="1"/>
          </p:cNvSpPr>
          <p:nvPr>
            <p:ph type="body" sz="quarter" idx="23"/>
          </p:nvPr>
        </p:nvSpPr>
        <p:spPr>
          <a:xfrm>
            <a:off x="1347598" y="3445968"/>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20" name="Tijdelijke aanduiding voor tekst 19">
            <a:extLst>
              <a:ext uri="{FF2B5EF4-FFF2-40B4-BE49-F238E27FC236}">
                <a16:creationId xmlns:a16="http://schemas.microsoft.com/office/drawing/2014/main" id="{EB97337A-3F38-6547-89F3-3109F512D23B}"/>
              </a:ext>
            </a:extLst>
          </p:cNvPr>
          <p:cNvSpPr>
            <a:spLocks noGrp="1"/>
          </p:cNvSpPr>
          <p:nvPr>
            <p:ph type="body" sz="quarter" idx="24"/>
          </p:nvPr>
        </p:nvSpPr>
        <p:spPr>
          <a:xfrm>
            <a:off x="1347598" y="3987141"/>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21" name="Tijdelijke aanduiding voor tekst 20">
            <a:extLst>
              <a:ext uri="{FF2B5EF4-FFF2-40B4-BE49-F238E27FC236}">
                <a16:creationId xmlns:a16="http://schemas.microsoft.com/office/drawing/2014/main" id="{58134628-0A5D-934C-BACD-DEF042216FB5}"/>
              </a:ext>
            </a:extLst>
          </p:cNvPr>
          <p:cNvSpPr>
            <a:spLocks noGrp="1"/>
          </p:cNvSpPr>
          <p:nvPr>
            <p:ph type="body" sz="quarter" idx="25"/>
          </p:nvPr>
        </p:nvSpPr>
        <p:spPr>
          <a:xfrm>
            <a:off x="1347598" y="4528314"/>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28" name="Tijdelijke aanduiding voor tekst 27">
            <a:extLst>
              <a:ext uri="{FF2B5EF4-FFF2-40B4-BE49-F238E27FC236}">
                <a16:creationId xmlns:a16="http://schemas.microsoft.com/office/drawing/2014/main" id="{75104988-376F-F649-AB19-05EE12FFCB7B}"/>
              </a:ext>
            </a:extLst>
          </p:cNvPr>
          <p:cNvSpPr>
            <a:spLocks noGrp="1"/>
          </p:cNvSpPr>
          <p:nvPr>
            <p:ph type="body" sz="quarter" idx="26"/>
          </p:nvPr>
        </p:nvSpPr>
        <p:spPr>
          <a:xfrm>
            <a:off x="1347598" y="5069487"/>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29" name="Tijdelijke aanduiding voor tekst 28">
            <a:extLst>
              <a:ext uri="{FF2B5EF4-FFF2-40B4-BE49-F238E27FC236}">
                <a16:creationId xmlns:a16="http://schemas.microsoft.com/office/drawing/2014/main" id="{2AD652D7-9F11-1B41-9D9B-1B228773AE0F}"/>
              </a:ext>
            </a:extLst>
          </p:cNvPr>
          <p:cNvSpPr>
            <a:spLocks noGrp="1"/>
          </p:cNvSpPr>
          <p:nvPr>
            <p:ph type="body" sz="quarter" idx="27"/>
          </p:nvPr>
        </p:nvSpPr>
        <p:spPr>
          <a:xfrm>
            <a:off x="1347598" y="5610657"/>
            <a:ext cx="9535396" cy="466523"/>
          </a:xfrm>
          <a:custGeom>
            <a:avLst/>
            <a:gdLst>
              <a:gd name="connsiteX0" fmla="*/ 0 w 10393553"/>
              <a:gd name="connsiteY0" fmla="*/ 0 h 508509"/>
              <a:gd name="connsiteX1" fmla="*/ 1199660 w 10393553"/>
              <a:gd name="connsiteY1" fmla="*/ 0 h 508509"/>
              <a:gd name="connsiteX2" fmla="*/ 10393553 w 10393553"/>
              <a:gd name="connsiteY2" fmla="*/ 0 h 508509"/>
              <a:gd name="connsiteX3" fmla="*/ 10393553 w 10393553"/>
              <a:gd name="connsiteY3" fmla="*/ 356798 h 508509"/>
              <a:gd name="connsiteX4" fmla="*/ 10058947 w 10393553"/>
              <a:gd name="connsiteY4" fmla="*/ 508509 h 508509"/>
              <a:gd name="connsiteX5" fmla="*/ 1199660 w 10393553"/>
              <a:gd name="connsiteY5" fmla="*/ 508509 h 508509"/>
              <a:gd name="connsiteX6" fmla="*/ 0 w 10393553"/>
              <a:gd name="connsiteY6" fmla="*/ 508509 h 50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3553" h="508509">
                <a:moveTo>
                  <a:pt x="0" y="0"/>
                </a:moveTo>
                <a:lnTo>
                  <a:pt x="1199660" y="0"/>
                </a:lnTo>
                <a:lnTo>
                  <a:pt x="10393553" y="0"/>
                </a:lnTo>
                <a:lnTo>
                  <a:pt x="10393553" y="356798"/>
                </a:lnTo>
                <a:lnTo>
                  <a:pt x="10058947" y="508509"/>
                </a:lnTo>
                <a:lnTo>
                  <a:pt x="1199660" y="508509"/>
                </a:lnTo>
                <a:lnTo>
                  <a:pt x="0" y="508509"/>
                </a:lnTo>
                <a:close/>
              </a:path>
            </a:pathLst>
          </a:custGeom>
          <a:solidFill>
            <a:schemeClr val="accent3"/>
          </a:solidFill>
        </p:spPr>
        <p:txBody>
          <a:bodyPr wrap="square" lIns="180000" tIns="0" rIns="180000" bIns="0" anchor="ctr">
            <a:noAutofit/>
          </a:bodyPr>
          <a:lstStyle>
            <a:lvl1pPr marL="6350" indent="-6350">
              <a:spcBef>
                <a:spcPts val="0"/>
              </a:spcBef>
              <a:buNone/>
              <a:tabLst/>
              <a:defRPr sz="1600" b="1">
                <a:solidFill>
                  <a:schemeClr val="bg1"/>
                </a:solidFill>
              </a:defRPr>
            </a:lvl1pPr>
            <a:lvl2pPr marL="6350" indent="0">
              <a:spcBef>
                <a:spcPts val="0"/>
              </a:spcBef>
              <a:buNone/>
              <a:tabLst/>
              <a:defRPr sz="1400">
                <a:solidFill>
                  <a:schemeClr val="bg1"/>
                </a:solidFill>
              </a:defRPr>
            </a:lvl2pPr>
          </a:lstStyle>
          <a:p>
            <a:pPr lvl="0"/>
            <a:r>
              <a:rPr lang="nl-NL" noProof="0"/>
              <a:t>Klikken om de tekststijl van het model te bewerken</a:t>
            </a:r>
          </a:p>
          <a:p>
            <a:pPr lvl="1"/>
            <a:r>
              <a:rPr lang="nl-NL" noProof="0"/>
              <a:t>Tweede niveau</a:t>
            </a:r>
          </a:p>
        </p:txBody>
      </p:sp>
      <p:sp>
        <p:nvSpPr>
          <p:cNvPr id="22" name="Tekstvak 21">
            <a:extLst>
              <a:ext uri="{FF2B5EF4-FFF2-40B4-BE49-F238E27FC236}">
                <a16:creationId xmlns:a16="http://schemas.microsoft.com/office/drawing/2014/main" id="{1CA09B90-8911-6448-89DB-AFB8FAD8341C}"/>
              </a:ext>
            </a:extLst>
          </p:cNvPr>
          <p:cNvSpPr txBox="1"/>
          <p:nvPr userDrawn="1"/>
        </p:nvSpPr>
        <p:spPr bwMode="auto">
          <a:xfrm>
            <a:off x="-2921620" y="0"/>
            <a:ext cx="2670175" cy="6858000"/>
          </a:xfrm>
          <a:prstGeom prst="rect">
            <a:avLst/>
          </a:prstGeom>
          <a:solidFill>
            <a:schemeClr val="bg1">
              <a:lumMod val="95000"/>
            </a:schemeClr>
          </a:solidFill>
        </p:spPr>
        <p:txBody>
          <a:bodyPr lIns="90000"/>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i="0" u="none" baseline="0" noProof="0" dirty="0">
                <a:solidFill>
                  <a:schemeClr val="tx2"/>
                </a:solidFill>
              </a:rPr>
              <a:t>De tekst in de balken </a:t>
            </a:r>
            <a:br>
              <a:rPr lang="nl-NL" sz="1400" b="1" i="0" u="none" baseline="0" noProof="0" dirty="0">
                <a:solidFill>
                  <a:schemeClr val="tx2"/>
                </a:solidFill>
              </a:rPr>
            </a:br>
            <a:r>
              <a:rPr lang="nl-NL" sz="1400" b="1" i="0" u="none" baseline="0" noProof="0" dirty="0">
                <a:solidFill>
                  <a:schemeClr val="tx2"/>
                </a:solidFill>
              </a:rPr>
              <a:t>heeft 2 niveaus:</a:t>
            </a:r>
          </a:p>
          <a:p>
            <a:pPr algn="l" rtl="0">
              <a:defRPr/>
            </a:pPr>
            <a:endParaRPr lang="nl-NL" sz="1200" noProof="0" dirty="0">
              <a:solidFill>
                <a:schemeClr val="tx2"/>
              </a:solidFill>
            </a:endParaRPr>
          </a:p>
          <a:p>
            <a:pPr marL="0" indent="0" algn="l" rtl="0">
              <a:buFont typeface="+mj-lt"/>
              <a:buNone/>
              <a:defRPr/>
            </a:pPr>
            <a:r>
              <a:rPr lang="nl-NL" sz="1200" b="1" i="0" u="none" baseline="0" noProof="0" dirty="0">
                <a:solidFill>
                  <a:schemeClr val="tx2"/>
                </a:solidFill>
              </a:rPr>
              <a:t>Vette tekst (niveau 1)</a:t>
            </a:r>
            <a:br>
              <a:rPr lang="nl-NL" sz="1200" noProof="0" dirty="0">
                <a:solidFill>
                  <a:schemeClr val="tx2"/>
                </a:solidFill>
              </a:rPr>
            </a:br>
            <a:r>
              <a:rPr lang="nl-NL" sz="1200" b="0" i="0" u="none" baseline="0" noProof="0" dirty="0">
                <a:solidFill>
                  <a:schemeClr val="tx2"/>
                </a:solidFill>
              </a:rPr>
              <a:t>Arial, 16pt, Wit</a:t>
            </a:r>
          </a:p>
          <a:p>
            <a:pPr marL="108000" indent="-108000" algn="l" rtl="0">
              <a:buFont typeface="Wingdings" pitchFamily="2" charset="2"/>
              <a:buChar char="§"/>
              <a:defRPr/>
            </a:pPr>
            <a:endParaRPr lang="nl-NL" sz="900" noProof="0" dirty="0">
              <a:solidFill>
                <a:schemeClr val="tx2"/>
              </a:solidFill>
            </a:endParaRPr>
          </a:p>
          <a:p>
            <a:pPr marL="12700" indent="0" algn="l" rtl="0">
              <a:buFont typeface="+mj-lt"/>
              <a:buNone/>
              <a:tabLst/>
              <a:defRPr/>
            </a:pPr>
            <a:r>
              <a:rPr lang="nl-NL" sz="1200" b="0" i="0" u="none" baseline="0" noProof="0" dirty="0">
                <a:solidFill>
                  <a:schemeClr val="tx2"/>
                </a:solidFill>
              </a:rPr>
              <a:t>Gewone tekst (niveau 2)</a:t>
            </a:r>
            <a:br>
              <a:rPr lang="nl-NL" sz="1200" noProof="0" dirty="0">
                <a:solidFill>
                  <a:schemeClr val="tx2"/>
                </a:solidFill>
              </a:rPr>
            </a:br>
            <a:r>
              <a:rPr lang="nl-NL" sz="1200" b="0" i="0" u="none" baseline="0" noProof="0" dirty="0">
                <a:solidFill>
                  <a:schemeClr val="tx2"/>
                </a:solidFill>
              </a:rPr>
              <a:t>Arial, 14pt, Wit</a:t>
            </a:r>
          </a:p>
        </p:txBody>
      </p:sp>
      <p:sp>
        <p:nvSpPr>
          <p:cNvPr id="3" name="Tijdelijke aanduiding voor dianummer 2"/>
          <p:cNvSpPr>
            <a:spLocks noGrp="1"/>
          </p:cNvSpPr>
          <p:nvPr>
            <p:ph type="sldNum" sz="quarter" idx="28"/>
          </p:nvPr>
        </p:nvSpPr>
        <p:spPr/>
        <p:txBody>
          <a:bodyPr/>
          <a:lstStyle/>
          <a:p>
            <a:fld id="{867EBCD7-B3E8-48AD-AAAF-CE129139BC6F}" type="slidenum">
              <a:rPr lang="nl-NL" smtClean="0"/>
              <a:pPr/>
              <a:t>‹nr.›</a:t>
            </a:fld>
            <a:endParaRPr lang="nl-NL" b="0" dirty="0"/>
          </a:p>
        </p:txBody>
      </p:sp>
    </p:spTree>
    <p:extLst>
      <p:ext uri="{BB962C8B-B14F-4D97-AF65-F5344CB8AC3E}">
        <p14:creationId xmlns:p14="http://schemas.microsoft.com/office/powerpoint/2010/main" val="345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bg1">
            <a:lumMod val="85000"/>
          </a:schemeClr>
        </a:solidFill>
        <a:effectLst/>
      </p:bgPr>
    </p:bg>
    <p:spTree>
      <p:nvGrpSpPr>
        <p:cNvPr id="1" name=""/>
        <p:cNvGrpSpPr/>
        <p:nvPr/>
      </p:nvGrpSpPr>
      <p:grpSpPr>
        <a:xfrm>
          <a:off x="0" y="0"/>
          <a:ext cx="0" cy="0"/>
          <a:chOff x="0" y="0"/>
          <a:chExt cx="0" cy="0"/>
        </a:xfrm>
      </p:grpSpPr>
      <p:sp>
        <p:nvSpPr>
          <p:cNvPr id="4" name="SetAchtergrondShape" hidden="1"/>
          <p:cNvSpPr/>
          <p:nvPr userDrawn="1">
            <p:custDataLst>
              <p:tags r:id="rId1"/>
            </p:custDataLst>
          </p:nvPr>
        </p:nvSpPr>
        <p:spPr>
          <a:xfrm>
            <a:off x="0" y="0"/>
            <a:ext cx="127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73" name="Rechthoek 172">
            <a:extLst>
              <a:ext uri="{FF2B5EF4-FFF2-40B4-BE49-F238E27FC236}">
                <a16:creationId xmlns:a16="http://schemas.microsoft.com/office/drawing/2014/main" id="{6CB30F61-3A27-0E42-803C-6ABE464877E9}"/>
              </a:ext>
            </a:extLst>
          </p:cNvPr>
          <p:cNvSpPr/>
          <p:nvPr userDrawn="1"/>
        </p:nvSpPr>
        <p:spPr>
          <a:xfrm>
            <a:off x="7483605"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4" name="Rechthoek 173">
            <a:extLst>
              <a:ext uri="{FF2B5EF4-FFF2-40B4-BE49-F238E27FC236}">
                <a16:creationId xmlns:a16="http://schemas.microsoft.com/office/drawing/2014/main" id="{A872E4B1-D02A-4444-B351-0D506C1FDFC8}"/>
              </a:ext>
            </a:extLst>
          </p:cNvPr>
          <p:cNvSpPr/>
          <p:nvPr userDrawn="1"/>
        </p:nvSpPr>
        <p:spPr>
          <a:xfrm>
            <a:off x="8201604"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5" name="Rechthoek 174">
            <a:extLst>
              <a:ext uri="{FF2B5EF4-FFF2-40B4-BE49-F238E27FC236}">
                <a16:creationId xmlns:a16="http://schemas.microsoft.com/office/drawing/2014/main" id="{2A4027DC-A368-754E-A85D-1F26C759AFDC}"/>
              </a:ext>
            </a:extLst>
          </p:cNvPr>
          <p:cNvSpPr/>
          <p:nvPr userDrawn="1"/>
        </p:nvSpPr>
        <p:spPr>
          <a:xfrm>
            <a:off x="891976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6" name="Rechthoek 175">
            <a:extLst>
              <a:ext uri="{FF2B5EF4-FFF2-40B4-BE49-F238E27FC236}">
                <a16:creationId xmlns:a16="http://schemas.microsoft.com/office/drawing/2014/main" id="{375454C8-AC7F-3744-960C-34163B74CB1A}"/>
              </a:ext>
            </a:extLst>
          </p:cNvPr>
          <p:cNvSpPr/>
          <p:nvPr userDrawn="1"/>
        </p:nvSpPr>
        <p:spPr>
          <a:xfrm>
            <a:off x="963834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7" name="Rechthoek 176">
            <a:extLst>
              <a:ext uri="{FF2B5EF4-FFF2-40B4-BE49-F238E27FC236}">
                <a16:creationId xmlns:a16="http://schemas.microsoft.com/office/drawing/2014/main" id="{CBB8B2D2-2F54-3C4E-8C9F-0D212FC7525E}"/>
              </a:ext>
            </a:extLst>
          </p:cNvPr>
          <p:cNvSpPr/>
          <p:nvPr userDrawn="1"/>
        </p:nvSpPr>
        <p:spPr>
          <a:xfrm>
            <a:off x="103563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8" name="Rechthoek 177">
            <a:extLst>
              <a:ext uri="{FF2B5EF4-FFF2-40B4-BE49-F238E27FC236}">
                <a16:creationId xmlns:a16="http://schemas.microsoft.com/office/drawing/2014/main" id="{4458D0BE-A164-F04A-84D0-C719D74E5134}"/>
              </a:ext>
            </a:extLst>
          </p:cNvPr>
          <p:cNvSpPr/>
          <p:nvPr userDrawn="1"/>
        </p:nvSpPr>
        <p:spPr>
          <a:xfrm>
            <a:off x="748360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79" name="Rechthoek 178">
            <a:extLst>
              <a:ext uri="{FF2B5EF4-FFF2-40B4-BE49-F238E27FC236}">
                <a16:creationId xmlns:a16="http://schemas.microsoft.com/office/drawing/2014/main" id="{C9FF3819-5C14-9A4B-8D39-3A0ABF423618}"/>
              </a:ext>
            </a:extLst>
          </p:cNvPr>
          <p:cNvSpPr/>
          <p:nvPr userDrawn="1"/>
        </p:nvSpPr>
        <p:spPr>
          <a:xfrm>
            <a:off x="8201604"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0" name="Rechthoek 179">
            <a:extLst>
              <a:ext uri="{FF2B5EF4-FFF2-40B4-BE49-F238E27FC236}">
                <a16:creationId xmlns:a16="http://schemas.microsoft.com/office/drawing/2014/main" id="{1250A295-3C96-5E46-8777-9433B8E1E6D0}"/>
              </a:ext>
            </a:extLst>
          </p:cNvPr>
          <p:cNvSpPr/>
          <p:nvPr userDrawn="1"/>
        </p:nvSpPr>
        <p:spPr>
          <a:xfrm>
            <a:off x="891976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1" name="Rechthoek 180">
            <a:extLst>
              <a:ext uri="{FF2B5EF4-FFF2-40B4-BE49-F238E27FC236}">
                <a16:creationId xmlns:a16="http://schemas.microsoft.com/office/drawing/2014/main" id="{806F4CCB-BCCB-B841-B969-BD56E00641EB}"/>
              </a:ext>
            </a:extLst>
          </p:cNvPr>
          <p:cNvSpPr/>
          <p:nvPr userDrawn="1"/>
        </p:nvSpPr>
        <p:spPr>
          <a:xfrm>
            <a:off x="9638342"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2" name="Rechthoek 181">
            <a:extLst>
              <a:ext uri="{FF2B5EF4-FFF2-40B4-BE49-F238E27FC236}">
                <a16:creationId xmlns:a16="http://schemas.microsoft.com/office/drawing/2014/main" id="{03D3E625-FB6C-D842-A109-C88E19DB7E79}"/>
              </a:ext>
            </a:extLst>
          </p:cNvPr>
          <p:cNvSpPr/>
          <p:nvPr userDrawn="1"/>
        </p:nvSpPr>
        <p:spPr>
          <a:xfrm>
            <a:off x="103563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3" name="Rechthoek 182">
            <a:extLst>
              <a:ext uri="{FF2B5EF4-FFF2-40B4-BE49-F238E27FC236}">
                <a16:creationId xmlns:a16="http://schemas.microsoft.com/office/drawing/2014/main" id="{180FF53F-5D62-C440-9FD2-77A2B37D133F}"/>
              </a:ext>
            </a:extLst>
          </p:cNvPr>
          <p:cNvSpPr/>
          <p:nvPr userDrawn="1"/>
        </p:nvSpPr>
        <p:spPr>
          <a:xfrm>
            <a:off x="1107492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4" name="Rechthoek 183">
            <a:extLst>
              <a:ext uri="{FF2B5EF4-FFF2-40B4-BE49-F238E27FC236}">
                <a16:creationId xmlns:a16="http://schemas.microsoft.com/office/drawing/2014/main" id="{380C17DC-8BB0-6B48-968C-D008C62C7BA2}"/>
              </a:ext>
            </a:extLst>
          </p:cNvPr>
          <p:cNvSpPr/>
          <p:nvPr userDrawn="1"/>
        </p:nvSpPr>
        <p:spPr>
          <a:xfrm>
            <a:off x="11793510"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5" name="Rechthoek 184">
            <a:extLst>
              <a:ext uri="{FF2B5EF4-FFF2-40B4-BE49-F238E27FC236}">
                <a16:creationId xmlns:a16="http://schemas.microsoft.com/office/drawing/2014/main" id="{E757839B-6183-8144-BE5B-46EE2CBB7469}"/>
              </a:ext>
            </a:extLst>
          </p:cNvPr>
          <p:cNvSpPr/>
          <p:nvPr userDrawn="1"/>
        </p:nvSpPr>
        <p:spPr>
          <a:xfrm>
            <a:off x="748360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6" name="Rechthoek 185">
            <a:extLst>
              <a:ext uri="{FF2B5EF4-FFF2-40B4-BE49-F238E27FC236}">
                <a16:creationId xmlns:a16="http://schemas.microsoft.com/office/drawing/2014/main" id="{A9370DB2-82AD-2A46-BB97-3685094C3EB0}"/>
              </a:ext>
            </a:extLst>
          </p:cNvPr>
          <p:cNvSpPr/>
          <p:nvPr userDrawn="1"/>
        </p:nvSpPr>
        <p:spPr>
          <a:xfrm>
            <a:off x="8201604"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7" name="Rechthoek 186">
            <a:extLst>
              <a:ext uri="{FF2B5EF4-FFF2-40B4-BE49-F238E27FC236}">
                <a16:creationId xmlns:a16="http://schemas.microsoft.com/office/drawing/2014/main" id="{F489BB25-8D0F-9346-AB3D-39BADF9F6058}"/>
              </a:ext>
            </a:extLst>
          </p:cNvPr>
          <p:cNvSpPr/>
          <p:nvPr userDrawn="1"/>
        </p:nvSpPr>
        <p:spPr>
          <a:xfrm>
            <a:off x="891976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8" name="Rechthoek 187">
            <a:extLst>
              <a:ext uri="{FF2B5EF4-FFF2-40B4-BE49-F238E27FC236}">
                <a16:creationId xmlns:a16="http://schemas.microsoft.com/office/drawing/2014/main" id="{55A0D827-F304-6D45-ACD3-825897EAFBAC}"/>
              </a:ext>
            </a:extLst>
          </p:cNvPr>
          <p:cNvSpPr/>
          <p:nvPr userDrawn="1"/>
        </p:nvSpPr>
        <p:spPr>
          <a:xfrm>
            <a:off x="9638342"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89" name="Rechthoek 188">
            <a:extLst>
              <a:ext uri="{FF2B5EF4-FFF2-40B4-BE49-F238E27FC236}">
                <a16:creationId xmlns:a16="http://schemas.microsoft.com/office/drawing/2014/main" id="{C068AE08-99A1-7D4D-97E1-E2BFF462F174}"/>
              </a:ext>
            </a:extLst>
          </p:cNvPr>
          <p:cNvSpPr/>
          <p:nvPr userDrawn="1"/>
        </p:nvSpPr>
        <p:spPr>
          <a:xfrm>
            <a:off x="103563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0" name="Rechthoek 189">
            <a:extLst>
              <a:ext uri="{FF2B5EF4-FFF2-40B4-BE49-F238E27FC236}">
                <a16:creationId xmlns:a16="http://schemas.microsoft.com/office/drawing/2014/main" id="{83E07369-0BAF-E449-94AA-05C93F2F6B13}"/>
              </a:ext>
            </a:extLst>
          </p:cNvPr>
          <p:cNvSpPr/>
          <p:nvPr userDrawn="1"/>
        </p:nvSpPr>
        <p:spPr>
          <a:xfrm>
            <a:off x="1107492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1" name="Rechthoek 190">
            <a:extLst>
              <a:ext uri="{FF2B5EF4-FFF2-40B4-BE49-F238E27FC236}">
                <a16:creationId xmlns:a16="http://schemas.microsoft.com/office/drawing/2014/main" id="{A84E5EE5-FFD3-B14C-BB93-59BDAAFD8D91}"/>
              </a:ext>
            </a:extLst>
          </p:cNvPr>
          <p:cNvSpPr/>
          <p:nvPr userDrawn="1"/>
        </p:nvSpPr>
        <p:spPr>
          <a:xfrm>
            <a:off x="11793510"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92" name="Rechte verbindingslijn 191">
            <a:extLst>
              <a:ext uri="{FF2B5EF4-FFF2-40B4-BE49-F238E27FC236}">
                <a16:creationId xmlns:a16="http://schemas.microsoft.com/office/drawing/2014/main" id="{4CA93E74-E642-C44B-A498-3789A76C05D8}"/>
              </a:ext>
            </a:extLst>
          </p:cNvPr>
          <p:cNvCxnSpPr>
            <a:cxnSpLocks/>
          </p:cNvCxnSpPr>
          <p:nvPr userDrawn="1"/>
        </p:nvCxnSpPr>
        <p:spPr>
          <a:xfrm>
            <a:off x="-1211" y="555474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98A0910C-C282-3346-BB10-01494C2B6F0C}"/>
              </a:ext>
            </a:extLst>
          </p:cNvPr>
          <p:cNvCxnSpPr>
            <a:cxnSpLocks/>
          </p:cNvCxnSpPr>
          <p:nvPr userDrawn="1"/>
        </p:nvCxnSpPr>
        <p:spPr>
          <a:xfrm>
            <a:off x="-1211" y="4116068"/>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0B1C06D9-BAC1-714E-AFD3-0564827B161C}"/>
              </a:ext>
            </a:extLst>
          </p:cNvPr>
          <p:cNvCxnSpPr>
            <a:cxnSpLocks/>
          </p:cNvCxnSpPr>
          <p:nvPr userDrawn="1"/>
        </p:nvCxnSpPr>
        <p:spPr>
          <a:xfrm>
            <a:off x="-1211" y="4835406"/>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2A4F2F9B-CC07-FA41-B48E-576DE755868D}"/>
              </a:ext>
            </a:extLst>
          </p:cNvPr>
          <p:cNvCxnSpPr>
            <a:cxnSpLocks/>
          </p:cNvCxnSpPr>
          <p:nvPr userDrawn="1"/>
        </p:nvCxnSpPr>
        <p:spPr>
          <a:xfrm>
            <a:off x="1072800"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Rechthoek 195">
            <a:extLst>
              <a:ext uri="{FF2B5EF4-FFF2-40B4-BE49-F238E27FC236}">
                <a16:creationId xmlns:a16="http://schemas.microsoft.com/office/drawing/2014/main" id="{48C45837-FE17-7C45-A8DA-35E46C383FCB}"/>
              </a:ext>
            </a:extLst>
          </p:cNvPr>
          <p:cNvSpPr/>
          <p:nvPr userDrawn="1"/>
        </p:nvSpPr>
        <p:spPr>
          <a:xfrm>
            <a:off x="1107492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7" name="Rechthoek 196">
            <a:extLst>
              <a:ext uri="{FF2B5EF4-FFF2-40B4-BE49-F238E27FC236}">
                <a16:creationId xmlns:a16="http://schemas.microsoft.com/office/drawing/2014/main" id="{0838EC7F-38C4-9447-9EB4-D70C879793EA}"/>
              </a:ext>
            </a:extLst>
          </p:cNvPr>
          <p:cNvSpPr/>
          <p:nvPr userDrawn="1"/>
        </p:nvSpPr>
        <p:spPr>
          <a:xfrm>
            <a:off x="11793510"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8" name="Rechthoek 197">
            <a:extLst>
              <a:ext uri="{FF2B5EF4-FFF2-40B4-BE49-F238E27FC236}">
                <a16:creationId xmlns:a16="http://schemas.microsoft.com/office/drawing/2014/main" id="{24B72DB0-4E10-2A4F-996B-23D3EC496EFC}"/>
              </a:ext>
            </a:extLst>
          </p:cNvPr>
          <p:cNvSpPr/>
          <p:nvPr userDrawn="1"/>
        </p:nvSpPr>
        <p:spPr>
          <a:xfrm>
            <a:off x="2454538"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199" name="Rechthoek 198">
            <a:extLst>
              <a:ext uri="{FF2B5EF4-FFF2-40B4-BE49-F238E27FC236}">
                <a16:creationId xmlns:a16="http://schemas.microsoft.com/office/drawing/2014/main" id="{D72D1F57-0F37-6149-A4EC-E78B98FCA150}"/>
              </a:ext>
            </a:extLst>
          </p:cNvPr>
          <p:cNvSpPr/>
          <p:nvPr userDrawn="1"/>
        </p:nvSpPr>
        <p:spPr>
          <a:xfrm>
            <a:off x="317284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0" name="Rechthoek 199">
            <a:extLst>
              <a:ext uri="{FF2B5EF4-FFF2-40B4-BE49-F238E27FC236}">
                <a16:creationId xmlns:a16="http://schemas.microsoft.com/office/drawing/2014/main" id="{D570111D-68CE-554C-945E-80E399A7FFBE}"/>
              </a:ext>
            </a:extLst>
          </p:cNvPr>
          <p:cNvSpPr/>
          <p:nvPr userDrawn="1"/>
        </p:nvSpPr>
        <p:spPr>
          <a:xfrm>
            <a:off x="389123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1" name="Rechthoek 200">
            <a:extLst>
              <a:ext uri="{FF2B5EF4-FFF2-40B4-BE49-F238E27FC236}">
                <a16:creationId xmlns:a16="http://schemas.microsoft.com/office/drawing/2014/main" id="{3C406A79-B45D-1049-AB36-08BD4E70D68E}"/>
              </a:ext>
            </a:extLst>
          </p:cNvPr>
          <p:cNvSpPr/>
          <p:nvPr userDrawn="1"/>
        </p:nvSpPr>
        <p:spPr>
          <a:xfrm>
            <a:off x="460983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2" name="Rechthoek 201">
            <a:extLst>
              <a:ext uri="{FF2B5EF4-FFF2-40B4-BE49-F238E27FC236}">
                <a16:creationId xmlns:a16="http://schemas.microsoft.com/office/drawing/2014/main" id="{C5EC8482-44A0-ED44-B400-288B15522A4C}"/>
              </a:ext>
            </a:extLst>
          </p:cNvPr>
          <p:cNvSpPr/>
          <p:nvPr userDrawn="1"/>
        </p:nvSpPr>
        <p:spPr>
          <a:xfrm>
            <a:off x="532814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3" name="Rechthoek 202">
            <a:extLst>
              <a:ext uri="{FF2B5EF4-FFF2-40B4-BE49-F238E27FC236}">
                <a16:creationId xmlns:a16="http://schemas.microsoft.com/office/drawing/2014/main" id="{806C27A8-C320-1346-955F-785ECA749B76}"/>
              </a:ext>
            </a:extLst>
          </p:cNvPr>
          <p:cNvSpPr/>
          <p:nvPr userDrawn="1"/>
        </p:nvSpPr>
        <p:spPr>
          <a:xfrm>
            <a:off x="604674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4" name="Rechthoek 203">
            <a:extLst>
              <a:ext uri="{FF2B5EF4-FFF2-40B4-BE49-F238E27FC236}">
                <a16:creationId xmlns:a16="http://schemas.microsoft.com/office/drawing/2014/main" id="{3C61A88E-9597-854D-8307-390DCCFE47BD}"/>
              </a:ext>
            </a:extLst>
          </p:cNvPr>
          <p:cNvSpPr/>
          <p:nvPr userDrawn="1"/>
        </p:nvSpPr>
        <p:spPr>
          <a:xfrm>
            <a:off x="6765348"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5" name="Rechthoek 204">
            <a:extLst>
              <a:ext uri="{FF2B5EF4-FFF2-40B4-BE49-F238E27FC236}">
                <a16:creationId xmlns:a16="http://schemas.microsoft.com/office/drawing/2014/main" id="{B13ABCEE-57E7-A246-B268-B8644C018DA0}"/>
              </a:ext>
            </a:extLst>
          </p:cNvPr>
          <p:cNvSpPr/>
          <p:nvPr userDrawn="1"/>
        </p:nvSpPr>
        <p:spPr>
          <a:xfrm>
            <a:off x="2454538"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6" name="Rechthoek 205">
            <a:extLst>
              <a:ext uri="{FF2B5EF4-FFF2-40B4-BE49-F238E27FC236}">
                <a16:creationId xmlns:a16="http://schemas.microsoft.com/office/drawing/2014/main" id="{604B74DD-D2C6-3648-9FB0-FAFDCDB6171F}"/>
              </a:ext>
            </a:extLst>
          </p:cNvPr>
          <p:cNvSpPr/>
          <p:nvPr userDrawn="1"/>
        </p:nvSpPr>
        <p:spPr>
          <a:xfrm>
            <a:off x="317284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7" name="Rechthoek 206">
            <a:extLst>
              <a:ext uri="{FF2B5EF4-FFF2-40B4-BE49-F238E27FC236}">
                <a16:creationId xmlns:a16="http://schemas.microsoft.com/office/drawing/2014/main" id="{E5A9163A-2E9F-7544-BFF2-22EB001EC759}"/>
              </a:ext>
            </a:extLst>
          </p:cNvPr>
          <p:cNvSpPr/>
          <p:nvPr userDrawn="1"/>
        </p:nvSpPr>
        <p:spPr>
          <a:xfrm>
            <a:off x="389123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8" name="Rechthoek 207">
            <a:extLst>
              <a:ext uri="{FF2B5EF4-FFF2-40B4-BE49-F238E27FC236}">
                <a16:creationId xmlns:a16="http://schemas.microsoft.com/office/drawing/2014/main" id="{8DAED305-9774-5D4A-9408-94F176C04FC9}"/>
              </a:ext>
            </a:extLst>
          </p:cNvPr>
          <p:cNvSpPr/>
          <p:nvPr userDrawn="1"/>
        </p:nvSpPr>
        <p:spPr>
          <a:xfrm>
            <a:off x="460983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09" name="Rechthoek 208">
            <a:extLst>
              <a:ext uri="{FF2B5EF4-FFF2-40B4-BE49-F238E27FC236}">
                <a16:creationId xmlns:a16="http://schemas.microsoft.com/office/drawing/2014/main" id="{1500B44C-6407-4B4D-B6ED-B9C2A577D52D}"/>
              </a:ext>
            </a:extLst>
          </p:cNvPr>
          <p:cNvSpPr/>
          <p:nvPr userDrawn="1"/>
        </p:nvSpPr>
        <p:spPr>
          <a:xfrm>
            <a:off x="532814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0" name="Rechthoek 209">
            <a:extLst>
              <a:ext uri="{FF2B5EF4-FFF2-40B4-BE49-F238E27FC236}">
                <a16:creationId xmlns:a16="http://schemas.microsoft.com/office/drawing/2014/main" id="{95DF955E-66AD-DB42-874E-12132C350794}"/>
              </a:ext>
            </a:extLst>
          </p:cNvPr>
          <p:cNvSpPr/>
          <p:nvPr userDrawn="1"/>
        </p:nvSpPr>
        <p:spPr>
          <a:xfrm>
            <a:off x="604674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1" name="Rechthoek 210">
            <a:extLst>
              <a:ext uri="{FF2B5EF4-FFF2-40B4-BE49-F238E27FC236}">
                <a16:creationId xmlns:a16="http://schemas.microsoft.com/office/drawing/2014/main" id="{6E40CD70-9656-1840-A4C7-84F1E4FD36E8}"/>
              </a:ext>
            </a:extLst>
          </p:cNvPr>
          <p:cNvSpPr/>
          <p:nvPr userDrawn="1"/>
        </p:nvSpPr>
        <p:spPr>
          <a:xfrm>
            <a:off x="6765348"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2" name="Rechthoek 211">
            <a:extLst>
              <a:ext uri="{FF2B5EF4-FFF2-40B4-BE49-F238E27FC236}">
                <a16:creationId xmlns:a16="http://schemas.microsoft.com/office/drawing/2014/main" id="{2E1DD168-EBDA-5840-8480-1D9BF63D8DA8}"/>
              </a:ext>
            </a:extLst>
          </p:cNvPr>
          <p:cNvSpPr/>
          <p:nvPr userDrawn="1"/>
        </p:nvSpPr>
        <p:spPr>
          <a:xfrm>
            <a:off x="6765348"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3" name="Rechthoek 212">
            <a:extLst>
              <a:ext uri="{FF2B5EF4-FFF2-40B4-BE49-F238E27FC236}">
                <a16:creationId xmlns:a16="http://schemas.microsoft.com/office/drawing/2014/main" id="{D3E0C565-0221-784A-AF98-3D6DE1A8AF6C}"/>
              </a:ext>
            </a:extLst>
          </p:cNvPr>
          <p:cNvSpPr/>
          <p:nvPr userDrawn="1"/>
        </p:nvSpPr>
        <p:spPr>
          <a:xfrm>
            <a:off x="298697"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4" name="Rechthoek 213">
            <a:extLst>
              <a:ext uri="{FF2B5EF4-FFF2-40B4-BE49-F238E27FC236}">
                <a16:creationId xmlns:a16="http://schemas.microsoft.com/office/drawing/2014/main" id="{7BA73914-6914-814E-83AD-37AB43F26C7E}"/>
              </a:ext>
            </a:extLst>
          </p:cNvPr>
          <p:cNvSpPr/>
          <p:nvPr userDrawn="1"/>
        </p:nvSpPr>
        <p:spPr>
          <a:xfrm>
            <a:off x="1017006"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5" name="Rechthoek 214">
            <a:extLst>
              <a:ext uri="{FF2B5EF4-FFF2-40B4-BE49-F238E27FC236}">
                <a16:creationId xmlns:a16="http://schemas.microsoft.com/office/drawing/2014/main" id="{00A4C8EB-725D-5140-9BCE-812E9ADB19DD}"/>
              </a:ext>
            </a:extLst>
          </p:cNvPr>
          <p:cNvSpPr/>
          <p:nvPr userDrawn="1"/>
        </p:nvSpPr>
        <p:spPr>
          <a:xfrm>
            <a:off x="1735395" y="478122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6" name="Rechthoek 215">
            <a:extLst>
              <a:ext uri="{FF2B5EF4-FFF2-40B4-BE49-F238E27FC236}">
                <a16:creationId xmlns:a16="http://schemas.microsoft.com/office/drawing/2014/main" id="{88E1524C-56D7-6B4C-8513-3A5F4833ED03}"/>
              </a:ext>
            </a:extLst>
          </p:cNvPr>
          <p:cNvSpPr/>
          <p:nvPr userDrawn="1"/>
        </p:nvSpPr>
        <p:spPr>
          <a:xfrm>
            <a:off x="298697"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7" name="Rechthoek 216">
            <a:extLst>
              <a:ext uri="{FF2B5EF4-FFF2-40B4-BE49-F238E27FC236}">
                <a16:creationId xmlns:a16="http://schemas.microsoft.com/office/drawing/2014/main" id="{E2432751-6856-6F4B-815C-061EA7E002B9}"/>
              </a:ext>
            </a:extLst>
          </p:cNvPr>
          <p:cNvSpPr/>
          <p:nvPr userDrawn="1"/>
        </p:nvSpPr>
        <p:spPr>
          <a:xfrm>
            <a:off x="1017006"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Rechthoek 217">
            <a:extLst>
              <a:ext uri="{FF2B5EF4-FFF2-40B4-BE49-F238E27FC236}">
                <a16:creationId xmlns:a16="http://schemas.microsoft.com/office/drawing/2014/main" id="{FE97E586-12BE-4B45-9FA6-27D9213F0022}"/>
              </a:ext>
            </a:extLst>
          </p:cNvPr>
          <p:cNvSpPr/>
          <p:nvPr userDrawn="1"/>
        </p:nvSpPr>
        <p:spPr>
          <a:xfrm>
            <a:off x="1735395" y="550055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19" name="Rechthoek 218">
            <a:extLst>
              <a:ext uri="{FF2B5EF4-FFF2-40B4-BE49-F238E27FC236}">
                <a16:creationId xmlns:a16="http://schemas.microsoft.com/office/drawing/2014/main" id="{6CB30F61-3A27-0E42-803C-6ABE464877E9}"/>
              </a:ext>
            </a:extLst>
          </p:cNvPr>
          <p:cNvSpPr/>
          <p:nvPr userDrawn="1"/>
        </p:nvSpPr>
        <p:spPr>
          <a:xfrm>
            <a:off x="7484816"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0" name="Rechthoek 219">
            <a:extLst>
              <a:ext uri="{FF2B5EF4-FFF2-40B4-BE49-F238E27FC236}">
                <a16:creationId xmlns:a16="http://schemas.microsoft.com/office/drawing/2014/main" id="{A872E4B1-D02A-4444-B351-0D506C1FDFC8}"/>
              </a:ext>
            </a:extLst>
          </p:cNvPr>
          <p:cNvSpPr/>
          <p:nvPr userDrawn="1"/>
        </p:nvSpPr>
        <p:spPr>
          <a:xfrm>
            <a:off x="8202815"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1" name="Rechthoek 220">
            <a:extLst>
              <a:ext uri="{FF2B5EF4-FFF2-40B4-BE49-F238E27FC236}">
                <a16:creationId xmlns:a16="http://schemas.microsoft.com/office/drawing/2014/main" id="{2A4027DC-A368-754E-A85D-1F26C759AFDC}"/>
              </a:ext>
            </a:extLst>
          </p:cNvPr>
          <p:cNvSpPr/>
          <p:nvPr userDrawn="1"/>
        </p:nvSpPr>
        <p:spPr>
          <a:xfrm>
            <a:off x="8920973"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2" name="Rechthoek 221">
            <a:extLst>
              <a:ext uri="{FF2B5EF4-FFF2-40B4-BE49-F238E27FC236}">
                <a16:creationId xmlns:a16="http://schemas.microsoft.com/office/drawing/2014/main" id="{375454C8-AC7F-3744-960C-34163B74CB1A}"/>
              </a:ext>
            </a:extLst>
          </p:cNvPr>
          <p:cNvSpPr/>
          <p:nvPr userDrawn="1"/>
        </p:nvSpPr>
        <p:spPr>
          <a:xfrm>
            <a:off x="9639553"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3" name="Rechthoek 222">
            <a:extLst>
              <a:ext uri="{FF2B5EF4-FFF2-40B4-BE49-F238E27FC236}">
                <a16:creationId xmlns:a16="http://schemas.microsoft.com/office/drawing/2014/main" id="{CBB8B2D2-2F54-3C4E-8C9F-0D212FC7525E}"/>
              </a:ext>
            </a:extLst>
          </p:cNvPr>
          <p:cNvSpPr/>
          <p:nvPr userDrawn="1"/>
        </p:nvSpPr>
        <p:spPr>
          <a:xfrm>
            <a:off x="10357557"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24" name="Rechte verbindingslijn 223">
            <a:extLst>
              <a:ext uri="{FF2B5EF4-FFF2-40B4-BE49-F238E27FC236}">
                <a16:creationId xmlns:a16="http://schemas.microsoft.com/office/drawing/2014/main" id="{98A0910C-C282-3346-BB10-01494C2B6F0C}"/>
              </a:ext>
            </a:extLst>
          </p:cNvPr>
          <p:cNvCxnSpPr>
            <a:cxnSpLocks/>
          </p:cNvCxnSpPr>
          <p:nvPr userDrawn="1"/>
        </p:nvCxnSpPr>
        <p:spPr>
          <a:xfrm>
            <a:off x="0" y="6264000"/>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25" name="Rechthoek 224">
            <a:extLst>
              <a:ext uri="{FF2B5EF4-FFF2-40B4-BE49-F238E27FC236}">
                <a16:creationId xmlns:a16="http://schemas.microsoft.com/office/drawing/2014/main" id="{48C45837-FE17-7C45-A8DA-35E46C383FCB}"/>
              </a:ext>
            </a:extLst>
          </p:cNvPr>
          <p:cNvSpPr/>
          <p:nvPr userDrawn="1"/>
        </p:nvSpPr>
        <p:spPr>
          <a:xfrm>
            <a:off x="11076137"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hthoek 225">
            <a:extLst>
              <a:ext uri="{FF2B5EF4-FFF2-40B4-BE49-F238E27FC236}">
                <a16:creationId xmlns:a16="http://schemas.microsoft.com/office/drawing/2014/main" id="{0838EC7F-38C4-9447-9EB4-D70C879793EA}"/>
              </a:ext>
            </a:extLst>
          </p:cNvPr>
          <p:cNvSpPr/>
          <p:nvPr userDrawn="1"/>
        </p:nvSpPr>
        <p:spPr>
          <a:xfrm>
            <a:off x="11794721"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hthoek 226">
            <a:extLst>
              <a:ext uri="{FF2B5EF4-FFF2-40B4-BE49-F238E27FC236}">
                <a16:creationId xmlns:a16="http://schemas.microsoft.com/office/drawing/2014/main" id="{D5992E43-4669-7A4E-A408-06A14A28DB1C}"/>
              </a:ext>
            </a:extLst>
          </p:cNvPr>
          <p:cNvSpPr/>
          <p:nvPr userDrawn="1"/>
        </p:nvSpPr>
        <p:spPr>
          <a:xfrm>
            <a:off x="2455749"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8" name="Rechthoek 227">
            <a:extLst>
              <a:ext uri="{FF2B5EF4-FFF2-40B4-BE49-F238E27FC236}">
                <a16:creationId xmlns:a16="http://schemas.microsoft.com/office/drawing/2014/main" id="{2A77E886-0CD8-4640-BE00-3B9B8D9F9698}"/>
              </a:ext>
            </a:extLst>
          </p:cNvPr>
          <p:cNvSpPr/>
          <p:nvPr userDrawn="1"/>
        </p:nvSpPr>
        <p:spPr>
          <a:xfrm>
            <a:off x="3174058"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29" name="Rechthoek 228">
            <a:extLst>
              <a:ext uri="{FF2B5EF4-FFF2-40B4-BE49-F238E27FC236}">
                <a16:creationId xmlns:a16="http://schemas.microsoft.com/office/drawing/2014/main" id="{68DA20C0-C2AF-1C4F-B3E6-95F83F236D5C}"/>
              </a:ext>
            </a:extLst>
          </p:cNvPr>
          <p:cNvSpPr/>
          <p:nvPr userDrawn="1"/>
        </p:nvSpPr>
        <p:spPr>
          <a:xfrm>
            <a:off x="3892447"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0" name="Rechthoek 229">
            <a:extLst>
              <a:ext uri="{FF2B5EF4-FFF2-40B4-BE49-F238E27FC236}">
                <a16:creationId xmlns:a16="http://schemas.microsoft.com/office/drawing/2014/main" id="{01086975-37EF-5E41-BBBD-D26AFF906188}"/>
              </a:ext>
            </a:extLst>
          </p:cNvPr>
          <p:cNvSpPr/>
          <p:nvPr userDrawn="1"/>
        </p:nvSpPr>
        <p:spPr>
          <a:xfrm>
            <a:off x="4611046"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1" name="Rechthoek 230">
            <a:extLst>
              <a:ext uri="{FF2B5EF4-FFF2-40B4-BE49-F238E27FC236}">
                <a16:creationId xmlns:a16="http://schemas.microsoft.com/office/drawing/2014/main" id="{D2A95F3A-6F60-EC48-9497-723C5B255BA0}"/>
              </a:ext>
            </a:extLst>
          </p:cNvPr>
          <p:cNvSpPr/>
          <p:nvPr userDrawn="1"/>
        </p:nvSpPr>
        <p:spPr>
          <a:xfrm>
            <a:off x="5329358"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2" name="Rechthoek 231">
            <a:extLst>
              <a:ext uri="{FF2B5EF4-FFF2-40B4-BE49-F238E27FC236}">
                <a16:creationId xmlns:a16="http://schemas.microsoft.com/office/drawing/2014/main" id="{D7EF6561-4E16-EC4F-876F-DB45A2BB4A95}"/>
              </a:ext>
            </a:extLst>
          </p:cNvPr>
          <p:cNvSpPr/>
          <p:nvPr userDrawn="1"/>
        </p:nvSpPr>
        <p:spPr>
          <a:xfrm>
            <a:off x="6047957"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3" name="Rechthoek 232">
            <a:extLst>
              <a:ext uri="{FF2B5EF4-FFF2-40B4-BE49-F238E27FC236}">
                <a16:creationId xmlns:a16="http://schemas.microsoft.com/office/drawing/2014/main" id="{2E1DD168-EBDA-5840-8480-1D9BF63D8DA8}"/>
              </a:ext>
            </a:extLst>
          </p:cNvPr>
          <p:cNvSpPr/>
          <p:nvPr userDrawn="1"/>
        </p:nvSpPr>
        <p:spPr>
          <a:xfrm>
            <a:off x="6766559"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4" name="Rechthoek 233">
            <a:extLst>
              <a:ext uri="{FF2B5EF4-FFF2-40B4-BE49-F238E27FC236}">
                <a16:creationId xmlns:a16="http://schemas.microsoft.com/office/drawing/2014/main" id="{7F001F71-CF51-AA40-BEA1-1AD815F0ABEF}"/>
              </a:ext>
            </a:extLst>
          </p:cNvPr>
          <p:cNvSpPr/>
          <p:nvPr userDrawn="1"/>
        </p:nvSpPr>
        <p:spPr>
          <a:xfrm>
            <a:off x="299908"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5" name="Rechthoek 234">
            <a:extLst>
              <a:ext uri="{FF2B5EF4-FFF2-40B4-BE49-F238E27FC236}">
                <a16:creationId xmlns:a16="http://schemas.microsoft.com/office/drawing/2014/main" id="{E2470B1D-8F64-8B43-9A5D-2ADDC87987D6}"/>
              </a:ext>
            </a:extLst>
          </p:cNvPr>
          <p:cNvSpPr/>
          <p:nvPr userDrawn="1"/>
        </p:nvSpPr>
        <p:spPr>
          <a:xfrm>
            <a:off x="1018217"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36" name="Rechthoek 235">
            <a:extLst>
              <a:ext uri="{FF2B5EF4-FFF2-40B4-BE49-F238E27FC236}">
                <a16:creationId xmlns:a16="http://schemas.microsoft.com/office/drawing/2014/main" id="{7A2DE4EF-46A5-0744-81DE-F126D72B5923}"/>
              </a:ext>
            </a:extLst>
          </p:cNvPr>
          <p:cNvSpPr/>
          <p:nvPr userDrawn="1"/>
        </p:nvSpPr>
        <p:spPr>
          <a:xfrm>
            <a:off x="1736606" y="6210125"/>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37" name="Rechte verbindingslijn 236">
            <a:extLst>
              <a:ext uri="{FF2B5EF4-FFF2-40B4-BE49-F238E27FC236}">
                <a16:creationId xmlns:a16="http://schemas.microsoft.com/office/drawing/2014/main" id="{2A4F2F9B-CC07-FA41-B48E-576DE755868D}"/>
              </a:ext>
            </a:extLst>
          </p:cNvPr>
          <p:cNvCxnSpPr>
            <a:cxnSpLocks/>
          </p:cNvCxnSpPr>
          <p:nvPr userDrawn="1"/>
        </p:nvCxnSpPr>
        <p:spPr>
          <a:xfrm>
            <a:off x="1784660"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Rechte verbindingslijn 237">
            <a:extLst>
              <a:ext uri="{FF2B5EF4-FFF2-40B4-BE49-F238E27FC236}">
                <a16:creationId xmlns:a16="http://schemas.microsoft.com/office/drawing/2014/main" id="{2A4F2F9B-CC07-FA41-B48E-576DE755868D}"/>
              </a:ext>
            </a:extLst>
          </p:cNvPr>
          <p:cNvCxnSpPr>
            <a:cxnSpLocks/>
          </p:cNvCxnSpPr>
          <p:nvPr userDrawn="1"/>
        </p:nvCxnSpPr>
        <p:spPr>
          <a:xfrm>
            <a:off x="2509200"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2A4F2F9B-CC07-FA41-B48E-576DE755868D}"/>
              </a:ext>
            </a:extLst>
          </p:cNvPr>
          <p:cNvCxnSpPr>
            <a:cxnSpLocks/>
          </p:cNvCxnSpPr>
          <p:nvPr userDrawn="1"/>
        </p:nvCxnSpPr>
        <p:spPr>
          <a:xfrm>
            <a:off x="352800"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Rechte verbindingslijn 240">
            <a:extLst>
              <a:ext uri="{FF2B5EF4-FFF2-40B4-BE49-F238E27FC236}">
                <a16:creationId xmlns:a16="http://schemas.microsoft.com/office/drawing/2014/main" id="{2A4F2F9B-CC07-FA41-B48E-576DE755868D}"/>
              </a:ext>
            </a:extLst>
          </p:cNvPr>
          <p:cNvCxnSpPr>
            <a:cxnSpLocks/>
          </p:cNvCxnSpPr>
          <p:nvPr userDrawn="1"/>
        </p:nvCxnSpPr>
        <p:spPr>
          <a:xfrm>
            <a:off x="3945422"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2A4F2F9B-CC07-FA41-B48E-576DE755868D}"/>
              </a:ext>
            </a:extLst>
          </p:cNvPr>
          <p:cNvCxnSpPr>
            <a:cxnSpLocks/>
          </p:cNvCxnSpPr>
          <p:nvPr userDrawn="1"/>
        </p:nvCxnSpPr>
        <p:spPr>
          <a:xfrm>
            <a:off x="4663175"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Rechte verbindingslijn 242">
            <a:extLst>
              <a:ext uri="{FF2B5EF4-FFF2-40B4-BE49-F238E27FC236}">
                <a16:creationId xmlns:a16="http://schemas.microsoft.com/office/drawing/2014/main" id="{2A4F2F9B-CC07-FA41-B48E-576DE755868D}"/>
              </a:ext>
            </a:extLst>
          </p:cNvPr>
          <p:cNvCxnSpPr>
            <a:cxnSpLocks/>
          </p:cNvCxnSpPr>
          <p:nvPr userDrawn="1"/>
        </p:nvCxnSpPr>
        <p:spPr>
          <a:xfrm>
            <a:off x="5382068"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4" name="Rechte verbindingslijn 243">
            <a:extLst>
              <a:ext uri="{FF2B5EF4-FFF2-40B4-BE49-F238E27FC236}">
                <a16:creationId xmlns:a16="http://schemas.microsoft.com/office/drawing/2014/main" id="{2A4F2F9B-CC07-FA41-B48E-576DE755868D}"/>
              </a:ext>
            </a:extLst>
          </p:cNvPr>
          <p:cNvCxnSpPr>
            <a:cxnSpLocks/>
          </p:cNvCxnSpPr>
          <p:nvPr userDrawn="1"/>
        </p:nvCxnSpPr>
        <p:spPr>
          <a:xfrm>
            <a:off x="7537791"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Rechte verbindingslijn 244">
            <a:extLst>
              <a:ext uri="{FF2B5EF4-FFF2-40B4-BE49-F238E27FC236}">
                <a16:creationId xmlns:a16="http://schemas.microsoft.com/office/drawing/2014/main" id="{2A4F2F9B-CC07-FA41-B48E-576DE755868D}"/>
              </a:ext>
            </a:extLst>
          </p:cNvPr>
          <p:cNvCxnSpPr>
            <a:cxnSpLocks/>
          </p:cNvCxnSpPr>
          <p:nvPr userDrawn="1"/>
        </p:nvCxnSpPr>
        <p:spPr>
          <a:xfrm>
            <a:off x="8255525"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2A4F2F9B-CC07-FA41-B48E-576DE755868D}"/>
              </a:ext>
            </a:extLst>
          </p:cNvPr>
          <p:cNvCxnSpPr>
            <a:cxnSpLocks/>
          </p:cNvCxnSpPr>
          <p:nvPr userDrawn="1"/>
        </p:nvCxnSpPr>
        <p:spPr>
          <a:xfrm>
            <a:off x="8974313"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Rechte verbindingslijn 246">
            <a:extLst>
              <a:ext uri="{FF2B5EF4-FFF2-40B4-BE49-F238E27FC236}">
                <a16:creationId xmlns:a16="http://schemas.microsoft.com/office/drawing/2014/main" id="{2A4F2F9B-CC07-FA41-B48E-576DE755868D}"/>
              </a:ext>
            </a:extLst>
          </p:cNvPr>
          <p:cNvCxnSpPr>
            <a:cxnSpLocks/>
          </p:cNvCxnSpPr>
          <p:nvPr userDrawn="1"/>
        </p:nvCxnSpPr>
        <p:spPr>
          <a:xfrm>
            <a:off x="9692528"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2A4F2F9B-CC07-FA41-B48E-576DE755868D}"/>
              </a:ext>
            </a:extLst>
          </p:cNvPr>
          <p:cNvCxnSpPr>
            <a:cxnSpLocks/>
          </p:cNvCxnSpPr>
          <p:nvPr userDrawn="1"/>
        </p:nvCxnSpPr>
        <p:spPr>
          <a:xfrm>
            <a:off x="6101297" y="14298"/>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2A4F2F9B-CC07-FA41-B48E-576DE755868D}"/>
              </a:ext>
            </a:extLst>
          </p:cNvPr>
          <p:cNvCxnSpPr>
            <a:cxnSpLocks/>
          </p:cNvCxnSpPr>
          <p:nvPr userDrawn="1"/>
        </p:nvCxnSpPr>
        <p:spPr>
          <a:xfrm>
            <a:off x="6819031" y="14298"/>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2A4F2F9B-CC07-FA41-B48E-576DE755868D}"/>
              </a:ext>
            </a:extLst>
          </p:cNvPr>
          <p:cNvCxnSpPr>
            <a:cxnSpLocks/>
          </p:cNvCxnSpPr>
          <p:nvPr userDrawn="1"/>
        </p:nvCxnSpPr>
        <p:spPr>
          <a:xfrm>
            <a:off x="10413333"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2A4F2F9B-CC07-FA41-B48E-576DE755868D}"/>
              </a:ext>
            </a:extLst>
          </p:cNvPr>
          <p:cNvCxnSpPr>
            <a:cxnSpLocks/>
          </p:cNvCxnSpPr>
          <p:nvPr userDrawn="1"/>
        </p:nvCxnSpPr>
        <p:spPr>
          <a:xfrm>
            <a:off x="11132121"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2A4F2F9B-CC07-FA41-B48E-576DE755868D}"/>
              </a:ext>
            </a:extLst>
          </p:cNvPr>
          <p:cNvCxnSpPr>
            <a:cxnSpLocks/>
          </p:cNvCxnSpPr>
          <p:nvPr userDrawn="1"/>
        </p:nvCxnSpPr>
        <p:spPr>
          <a:xfrm>
            <a:off x="11850336"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3" name="Rechthoek 252">
            <a:extLst>
              <a:ext uri="{FF2B5EF4-FFF2-40B4-BE49-F238E27FC236}">
                <a16:creationId xmlns:a16="http://schemas.microsoft.com/office/drawing/2014/main" id="{375454C8-AC7F-3744-960C-34163B74CB1A}"/>
              </a:ext>
            </a:extLst>
          </p:cNvPr>
          <p:cNvSpPr/>
          <p:nvPr userDrawn="1"/>
        </p:nvSpPr>
        <p:spPr>
          <a:xfrm>
            <a:off x="963834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4" name="Rechthoek 253">
            <a:extLst>
              <a:ext uri="{FF2B5EF4-FFF2-40B4-BE49-F238E27FC236}">
                <a16:creationId xmlns:a16="http://schemas.microsoft.com/office/drawing/2014/main" id="{CBB8B2D2-2F54-3C4E-8C9F-0D212FC7525E}"/>
              </a:ext>
            </a:extLst>
          </p:cNvPr>
          <p:cNvSpPr/>
          <p:nvPr userDrawn="1"/>
        </p:nvSpPr>
        <p:spPr>
          <a:xfrm>
            <a:off x="1035634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5" name="Rechthoek 254">
            <a:extLst>
              <a:ext uri="{FF2B5EF4-FFF2-40B4-BE49-F238E27FC236}">
                <a16:creationId xmlns:a16="http://schemas.microsoft.com/office/drawing/2014/main" id="{6EF32E3F-BCD0-9A49-AAAC-7419A5D2A78D}"/>
              </a:ext>
            </a:extLst>
          </p:cNvPr>
          <p:cNvSpPr/>
          <p:nvPr userDrawn="1"/>
        </p:nvSpPr>
        <p:spPr>
          <a:xfrm>
            <a:off x="963834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6" name="Rechthoek 255">
            <a:extLst>
              <a:ext uri="{FF2B5EF4-FFF2-40B4-BE49-F238E27FC236}">
                <a16:creationId xmlns:a16="http://schemas.microsoft.com/office/drawing/2014/main" id="{2F0231DE-AF5E-304F-84B8-2AD86B559B83}"/>
              </a:ext>
            </a:extLst>
          </p:cNvPr>
          <p:cNvSpPr/>
          <p:nvPr userDrawn="1"/>
        </p:nvSpPr>
        <p:spPr>
          <a:xfrm>
            <a:off x="1035634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7" name="Rechthoek 256">
            <a:extLst>
              <a:ext uri="{FF2B5EF4-FFF2-40B4-BE49-F238E27FC236}">
                <a16:creationId xmlns:a16="http://schemas.microsoft.com/office/drawing/2014/main" id="{F2231E1F-3F7F-1C43-AB61-3E7E502869B2}"/>
              </a:ext>
            </a:extLst>
          </p:cNvPr>
          <p:cNvSpPr/>
          <p:nvPr userDrawn="1"/>
        </p:nvSpPr>
        <p:spPr>
          <a:xfrm>
            <a:off x="9638342"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8" name="Rechthoek 257">
            <a:extLst>
              <a:ext uri="{FF2B5EF4-FFF2-40B4-BE49-F238E27FC236}">
                <a16:creationId xmlns:a16="http://schemas.microsoft.com/office/drawing/2014/main" id="{EFB2774C-60EE-4440-83DD-E4DCFF4474BA}"/>
              </a:ext>
            </a:extLst>
          </p:cNvPr>
          <p:cNvSpPr/>
          <p:nvPr userDrawn="1"/>
        </p:nvSpPr>
        <p:spPr>
          <a:xfrm>
            <a:off x="963834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59" name="Rechthoek 258">
            <a:extLst>
              <a:ext uri="{FF2B5EF4-FFF2-40B4-BE49-F238E27FC236}">
                <a16:creationId xmlns:a16="http://schemas.microsoft.com/office/drawing/2014/main" id="{59295579-802E-FD4D-B67C-534F87415BC8}"/>
              </a:ext>
            </a:extLst>
          </p:cNvPr>
          <p:cNvSpPr/>
          <p:nvPr userDrawn="1"/>
        </p:nvSpPr>
        <p:spPr>
          <a:xfrm>
            <a:off x="963834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0" name="Rechthoek 259">
            <a:extLst>
              <a:ext uri="{FF2B5EF4-FFF2-40B4-BE49-F238E27FC236}">
                <a16:creationId xmlns:a16="http://schemas.microsoft.com/office/drawing/2014/main" id="{0FD6F20D-991B-E646-AE35-590BC8E51C6B}"/>
              </a:ext>
            </a:extLst>
          </p:cNvPr>
          <p:cNvSpPr/>
          <p:nvPr userDrawn="1"/>
        </p:nvSpPr>
        <p:spPr>
          <a:xfrm>
            <a:off x="963834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1" name="Rechthoek 260">
            <a:extLst>
              <a:ext uri="{FF2B5EF4-FFF2-40B4-BE49-F238E27FC236}">
                <a16:creationId xmlns:a16="http://schemas.microsoft.com/office/drawing/2014/main" id="{714BAAD6-1D5C-9347-88F8-E8A7F04D6821}"/>
              </a:ext>
            </a:extLst>
          </p:cNvPr>
          <p:cNvSpPr/>
          <p:nvPr userDrawn="1"/>
        </p:nvSpPr>
        <p:spPr>
          <a:xfrm>
            <a:off x="1035634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2" name="Rechthoek 261">
            <a:extLst>
              <a:ext uri="{FF2B5EF4-FFF2-40B4-BE49-F238E27FC236}">
                <a16:creationId xmlns:a16="http://schemas.microsoft.com/office/drawing/2014/main" id="{9CD9CE5E-0CF1-DD41-8DCE-5272A6051A9C}"/>
              </a:ext>
            </a:extLst>
          </p:cNvPr>
          <p:cNvSpPr/>
          <p:nvPr userDrawn="1"/>
        </p:nvSpPr>
        <p:spPr>
          <a:xfrm>
            <a:off x="1035634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3" name="Rechthoek 262">
            <a:extLst>
              <a:ext uri="{FF2B5EF4-FFF2-40B4-BE49-F238E27FC236}">
                <a16:creationId xmlns:a16="http://schemas.microsoft.com/office/drawing/2014/main" id="{593BF631-3067-5B49-B473-B3EE7A1EE32E}"/>
              </a:ext>
            </a:extLst>
          </p:cNvPr>
          <p:cNvSpPr/>
          <p:nvPr userDrawn="1"/>
        </p:nvSpPr>
        <p:spPr>
          <a:xfrm>
            <a:off x="1035634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4" name="Rechthoek 263">
            <a:extLst>
              <a:ext uri="{FF2B5EF4-FFF2-40B4-BE49-F238E27FC236}">
                <a16:creationId xmlns:a16="http://schemas.microsoft.com/office/drawing/2014/main" id="{5FFB3878-EF4C-D545-AE2F-1E7B2EA8D222}"/>
              </a:ext>
            </a:extLst>
          </p:cNvPr>
          <p:cNvSpPr/>
          <p:nvPr userDrawn="1"/>
        </p:nvSpPr>
        <p:spPr>
          <a:xfrm>
            <a:off x="1035634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5" name="Rechthoek 264">
            <a:extLst>
              <a:ext uri="{FF2B5EF4-FFF2-40B4-BE49-F238E27FC236}">
                <a16:creationId xmlns:a16="http://schemas.microsoft.com/office/drawing/2014/main" id="{AB40EC33-1A78-1642-B32A-CE192B6782A2}"/>
              </a:ext>
            </a:extLst>
          </p:cNvPr>
          <p:cNvSpPr/>
          <p:nvPr userDrawn="1"/>
        </p:nvSpPr>
        <p:spPr>
          <a:xfrm>
            <a:off x="1107492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6" name="Rechthoek 265">
            <a:extLst>
              <a:ext uri="{FF2B5EF4-FFF2-40B4-BE49-F238E27FC236}">
                <a16:creationId xmlns:a16="http://schemas.microsoft.com/office/drawing/2014/main" id="{C5D2AC67-B248-7142-BD4C-B410C713F1E0}"/>
              </a:ext>
            </a:extLst>
          </p:cNvPr>
          <p:cNvSpPr/>
          <p:nvPr userDrawn="1"/>
        </p:nvSpPr>
        <p:spPr>
          <a:xfrm>
            <a:off x="1107492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7" name="Rechthoek 266">
            <a:extLst>
              <a:ext uri="{FF2B5EF4-FFF2-40B4-BE49-F238E27FC236}">
                <a16:creationId xmlns:a16="http://schemas.microsoft.com/office/drawing/2014/main" id="{158F5BD3-BBAB-E348-8943-BFC1CF0E7615}"/>
              </a:ext>
            </a:extLst>
          </p:cNvPr>
          <p:cNvSpPr/>
          <p:nvPr userDrawn="1"/>
        </p:nvSpPr>
        <p:spPr>
          <a:xfrm>
            <a:off x="1107492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8" name="Rechthoek 267">
            <a:extLst>
              <a:ext uri="{FF2B5EF4-FFF2-40B4-BE49-F238E27FC236}">
                <a16:creationId xmlns:a16="http://schemas.microsoft.com/office/drawing/2014/main" id="{C8C9E515-07DF-2743-BAE7-E7E7DFB07177}"/>
              </a:ext>
            </a:extLst>
          </p:cNvPr>
          <p:cNvSpPr/>
          <p:nvPr userDrawn="1"/>
        </p:nvSpPr>
        <p:spPr>
          <a:xfrm>
            <a:off x="1107492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69" name="Rechthoek 268">
            <a:extLst>
              <a:ext uri="{FF2B5EF4-FFF2-40B4-BE49-F238E27FC236}">
                <a16:creationId xmlns:a16="http://schemas.microsoft.com/office/drawing/2014/main" id="{2B548E3B-25A8-E84B-9EFD-DFEC496E3E05}"/>
              </a:ext>
            </a:extLst>
          </p:cNvPr>
          <p:cNvSpPr/>
          <p:nvPr userDrawn="1"/>
        </p:nvSpPr>
        <p:spPr>
          <a:xfrm>
            <a:off x="11793510"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0" name="Rechthoek 269">
            <a:extLst>
              <a:ext uri="{FF2B5EF4-FFF2-40B4-BE49-F238E27FC236}">
                <a16:creationId xmlns:a16="http://schemas.microsoft.com/office/drawing/2014/main" id="{04D4890E-363D-4146-A95A-80DBF665CC4F}"/>
              </a:ext>
            </a:extLst>
          </p:cNvPr>
          <p:cNvSpPr/>
          <p:nvPr userDrawn="1"/>
        </p:nvSpPr>
        <p:spPr>
          <a:xfrm>
            <a:off x="11793510"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1" name="Rechthoek 270">
            <a:extLst>
              <a:ext uri="{FF2B5EF4-FFF2-40B4-BE49-F238E27FC236}">
                <a16:creationId xmlns:a16="http://schemas.microsoft.com/office/drawing/2014/main" id="{1EBFAB7B-C6B9-4741-B26F-58877A68951C}"/>
              </a:ext>
            </a:extLst>
          </p:cNvPr>
          <p:cNvSpPr/>
          <p:nvPr userDrawn="1"/>
        </p:nvSpPr>
        <p:spPr>
          <a:xfrm>
            <a:off x="11793510"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2" name="Rechthoek 271">
            <a:extLst>
              <a:ext uri="{FF2B5EF4-FFF2-40B4-BE49-F238E27FC236}">
                <a16:creationId xmlns:a16="http://schemas.microsoft.com/office/drawing/2014/main" id="{9EBDB85B-3009-FE41-BF98-B4BFF4696743}"/>
              </a:ext>
            </a:extLst>
          </p:cNvPr>
          <p:cNvSpPr/>
          <p:nvPr userDrawn="1"/>
        </p:nvSpPr>
        <p:spPr>
          <a:xfrm>
            <a:off x="11793510"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3" name="Rechthoek 272">
            <a:extLst>
              <a:ext uri="{FF2B5EF4-FFF2-40B4-BE49-F238E27FC236}">
                <a16:creationId xmlns:a16="http://schemas.microsoft.com/office/drawing/2014/main" id="{48C45837-FE17-7C45-A8DA-35E46C383FCB}"/>
              </a:ext>
            </a:extLst>
          </p:cNvPr>
          <p:cNvSpPr/>
          <p:nvPr userDrawn="1"/>
        </p:nvSpPr>
        <p:spPr>
          <a:xfrm>
            <a:off x="1107492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hthoek 273">
            <a:extLst>
              <a:ext uri="{FF2B5EF4-FFF2-40B4-BE49-F238E27FC236}">
                <a16:creationId xmlns:a16="http://schemas.microsoft.com/office/drawing/2014/main" id="{9EC252F5-9713-D440-BABA-255E27FFB352}"/>
              </a:ext>
            </a:extLst>
          </p:cNvPr>
          <p:cNvSpPr/>
          <p:nvPr userDrawn="1"/>
        </p:nvSpPr>
        <p:spPr>
          <a:xfrm>
            <a:off x="1107492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5" name="Rechthoek 274">
            <a:extLst>
              <a:ext uri="{FF2B5EF4-FFF2-40B4-BE49-F238E27FC236}">
                <a16:creationId xmlns:a16="http://schemas.microsoft.com/office/drawing/2014/main" id="{0838EC7F-38C4-9447-9EB4-D70C879793EA}"/>
              </a:ext>
            </a:extLst>
          </p:cNvPr>
          <p:cNvSpPr/>
          <p:nvPr userDrawn="1"/>
        </p:nvSpPr>
        <p:spPr>
          <a:xfrm>
            <a:off x="11793510"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hthoek 275">
            <a:extLst>
              <a:ext uri="{FF2B5EF4-FFF2-40B4-BE49-F238E27FC236}">
                <a16:creationId xmlns:a16="http://schemas.microsoft.com/office/drawing/2014/main" id="{247EBF27-63E3-D64E-B3F3-42DD492A1C32}"/>
              </a:ext>
            </a:extLst>
          </p:cNvPr>
          <p:cNvSpPr/>
          <p:nvPr userDrawn="1"/>
        </p:nvSpPr>
        <p:spPr>
          <a:xfrm>
            <a:off x="11793510"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hthoek 276">
            <a:extLst>
              <a:ext uri="{FF2B5EF4-FFF2-40B4-BE49-F238E27FC236}">
                <a16:creationId xmlns:a16="http://schemas.microsoft.com/office/drawing/2014/main" id="{375454C8-AC7F-3744-960C-34163B74CB1A}"/>
              </a:ext>
            </a:extLst>
          </p:cNvPr>
          <p:cNvSpPr/>
          <p:nvPr userDrawn="1"/>
        </p:nvSpPr>
        <p:spPr>
          <a:xfrm>
            <a:off x="7481548"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Rechthoek 277">
            <a:extLst>
              <a:ext uri="{FF2B5EF4-FFF2-40B4-BE49-F238E27FC236}">
                <a16:creationId xmlns:a16="http://schemas.microsoft.com/office/drawing/2014/main" id="{CBB8B2D2-2F54-3C4E-8C9F-0D212FC7525E}"/>
              </a:ext>
            </a:extLst>
          </p:cNvPr>
          <p:cNvSpPr/>
          <p:nvPr userDrawn="1"/>
        </p:nvSpPr>
        <p:spPr>
          <a:xfrm>
            <a:off x="819955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79" name="Rechthoek 278">
            <a:extLst>
              <a:ext uri="{FF2B5EF4-FFF2-40B4-BE49-F238E27FC236}">
                <a16:creationId xmlns:a16="http://schemas.microsoft.com/office/drawing/2014/main" id="{6EF32E3F-BCD0-9A49-AAAC-7419A5D2A78D}"/>
              </a:ext>
            </a:extLst>
          </p:cNvPr>
          <p:cNvSpPr/>
          <p:nvPr userDrawn="1"/>
        </p:nvSpPr>
        <p:spPr>
          <a:xfrm>
            <a:off x="7481548"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0" name="Rechthoek 279">
            <a:extLst>
              <a:ext uri="{FF2B5EF4-FFF2-40B4-BE49-F238E27FC236}">
                <a16:creationId xmlns:a16="http://schemas.microsoft.com/office/drawing/2014/main" id="{2F0231DE-AF5E-304F-84B8-2AD86B559B83}"/>
              </a:ext>
            </a:extLst>
          </p:cNvPr>
          <p:cNvSpPr/>
          <p:nvPr userDrawn="1"/>
        </p:nvSpPr>
        <p:spPr>
          <a:xfrm>
            <a:off x="819955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1" name="Rechthoek 280">
            <a:extLst>
              <a:ext uri="{FF2B5EF4-FFF2-40B4-BE49-F238E27FC236}">
                <a16:creationId xmlns:a16="http://schemas.microsoft.com/office/drawing/2014/main" id="{F2231E1F-3F7F-1C43-AB61-3E7E502869B2}"/>
              </a:ext>
            </a:extLst>
          </p:cNvPr>
          <p:cNvSpPr/>
          <p:nvPr userDrawn="1"/>
        </p:nvSpPr>
        <p:spPr>
          <a:xfrm>
            <a:off x="7481548"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82" name="Rechte verbindingslijn 281">
            <a:extLst>
              <a:ext uri="{FF2B5EF4-FFF2-40B4-BE49-F238E27FC236}">
                <a16:creationId xmlns:a16="http://schemas.microsoft.com/office/drawing/2014/main" id="{98A0910C-C282-3346-BB10-01494C2B6F0C}"/>
              </a:ext>
            </a:extLst>
          </p:cNvPr>
          <p:cNvCxnSpPr>
            <a:cxnSpLocks/>
          </p:cNvCxnSpPr>
          <p:nvPr userDrawn="1"/>
        </p:nvCxnSpPr>
        <p:spPr>
          <a:xfrm>
            <a:off x="7589999" y="4116068"/>
            <a:ext cx="244520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EFB2774C-60EE-4440-83DD-E4DCFF4474BA}"/>
              </a:ext>
            </a:extLst>
          </p:cNvPr>
          <p:cNvSpPr/>
          <p:nvPr userDrawn="1"/>
        </p:nvSpPr>
        <p:spPr>
          <a:xfrm>
            <a:off x="7481548"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4" name="Rechthoek 283">
            <a:extLst>
              <a:ext uri="{FF2B5EF4-FFF2-40B4-BE49-F238E27FC236}">
                <a16:creationId xmlns:a16="http://schemas.microsoft.com/office/drawing/2014/main" id="{59295579-802E-FD4D-B67C-534F87415BC8}"/>
              </a:ext>
            </a:extLst>
          </p:cNvPr>
          <p:cNvSpPr/>
          <p:nvPr userDrawn="1"/>
        </p:nvSpPr>
        <p:spPr>
          <a:xfrm>
            <a:off x="7481548"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5" name="Rechthoek 284">
            <a:extLst>
              <a:ext uri="{FF2B5EF4-FFF2-40B4-BE49-F238E27FC236}">
                <a16:creationId xmlns:a16="http://schemas.microsoft.com/office/drawing/2014/main" id="{0FD6F20D-991B-E646-AE35-590BC8E51C6B}"/>
              </a:ext>
            </a:extLst>
          </p:cNvPr>
          <p:cNvSpPr/>
          <p:nvPr userDrawn="1"/>
        </p:nvSpPr>
        <p:spPr>
          <a:xfrm>
            <a:off x="7481548"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6" name="Rechthoek 285">
            <a:extLst>
              <a:ext uri="{FF2B5EF4-FFF2-40B4-BE49-F238E27FC236}">
                <a16:creationId xmlns:a16="http://schemas.microsoft.com/office/drawing/2014/main" id="{714BAAD6-1D5C-9347-88F8-E8A7F04D6821}"/>
              </a:ext>
            </a:extLst>
          </p:cNvPr>
          <p:cNvSpPr/>
          <p:nvPr userDrawn="1"/>
        </p:nvSpPr>
        <p:spPr>
          <a:xfrm>
            <a:off x="8199552"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7" name="Rechthoek 286">
            <a:extLst>
              <a:ext uri="{FF2B5EF4-FFF2-40B4-BE49-F238E27FC236}">
                <a16:creationId xmlns:a16="http://schemas.microsoft.com/office/drawing/2014/main" id="{9CD9CE5E-0CF1-DD41-8DCE-5272A6051A9C}"/>
              </a:ext>
            </a:extLst>
          </p:cNvPr>
          <p:cNvSpPr/>
          <p:nvPr userDrawn="1"/>
        </p:nvSpPr>
        <p:spPr>
          <a:xfrm>
            <a:off x="819955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8" name="Rechthoek 287">
            <a:extLst>
              <a:ext uri="{FF2B5EF4-FFF2-40B4-BE49-F238E27FC236}">
                <a16:creationId xmlns:a16="http://schemas.microsoft.com/office/drawing/2014/main" id="{593BF631-3067-5B49-B473-B3EE7A1EE32E}"/>
              </a:ext>
            </a:extLst>
          </p:cNvPr>
          <p:cNvSpPr/>
          <p:nvPr userDrawn="1"/>
        </p:nvSpPr>
        <p:spPr>
          <a:xfrm>
            <a:off x="819955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89" name="Rechthoek 288">
            <a:extLst>
              <a:ext uri="{FF2B5EF4-FFF2-40B4-BE49-F238E27FC236}">
                <a16:creationId xmlns:a16="http://schemas.microsoft.com/office/drawing/2014/main" id="{5FFB3878-EF4C-D545-AE2F-1E7B2EA8D222}"/>
              </a:ext>
            </a:extLst>
          </p:cNvPr>
          <p:cNvSpPr/>
          <p:nvPr userDrawn="1"/>
        </p:nvSpPr>
        <p:spPr>
          <a:xfrm>
            <a:off x="819955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0" name="Rechthoek 289">
            <a:extLst>
              <a:ext uri="{FF2B5EF4-FFF2-40B4-BE49-F238E27FC236}">
                <a16:creationId xmlns:a16="http://schemas.microsoft.com/office/drawing/2014/main" id="{AB40EC33-1A78-1642-B32A-CE192B6782A2}"/>
              </a:ext>
            </a:extLst>
          </p:cNvPr>
          <p:cNvSpPr/>
          <p:nvPr userDrawn="1"/>
        </p:nvSpPr>
        <p:spPr>
          <a:xfrm>
            <a:off x="8918132"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1" name="Rechthoek 290">
            <a:extLst>
              <a:ext uri="{FF2B5EF4-FFF2-40B4-BE49-F238E27FC236}">
                <a16:creationId xmlns:a16="http://schemas.microsoft.com/office/drawing/2014/main" id="{C5D2AC67-B248-7142-BD4C-B410C713F1E0}"/>
              </a:ext>
            </a:extLst>
          </p:cNvPr>
          <p:cNvSpPr/>
          <p:nvPr userDrawn="1"/>
        </p:nvSpPr>
        <p:spPr>
          <a:xfrm>
            <a:off x="8918132"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2" name="Rechthoek 291">
            <a:extLst>
              <a:ext uri="{FF2B5EF4-FFF2-40B4-BE49-F238E27FC236}">
                <a16:creationId xmlns:a16="http://schemas.microsoft.com/office/drawing/2014/main" id="{158F5BD3-BBAB-E348-8943-BFC1CF0E7615}"/>
              </a:ext>
            </a:extLst>
          </p:cNvPr>
          <p:cNvSpPr/>
          <p:nvPr userDrawn="1"/>
        </p:nvSpPr>
        <p:spPr>
          <a:xfrm>
            <a:off x="8918132"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3" name="Rechthoek 292">
            <a:extLst>
              <a:ext uri="{FF2B5EF4-FFF2-40B4-BE49-F238E27FC236}">
                <a16:creationId xmlns:a16="http://schemas.microsoft.com/office/drawing/2014/main" id="{C8C9E515-07DF-2743-BAE7-E7E7DFB07177}"/>
              </a:ext>
            </a:extLst>
          </p:cNvPr>
          <p:cNvSpPr/>
          <p:nvPr userDrawn="1"/>
        </p:nvSpPr>
        <p:spPr>
          <a:xfrm>
            <a:off x="8918132"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4" name="Rechthoek 293">
            <a:extLst>
              <a:ext uri="{FF2B5EF4-FFF2-40B4-BE49-F238E27FC236}">
                <a16:creationId xmlns:a16="http://schemas.microsoft.com/office/drawing/2014/main" id="{2B548E3B-25A8-E84B-9EFD-DFEC496E3E05}"/>
              </a:ext>
            </a:extLst>
          </p:cNvPr>
          <p:cNvSpPr/>
          <p:nvPr userDrawn="1"/>
        </p:nvSpPr>
        <p:spPr>
          <a:xfrm>
            <a:off x="9636716" y="262231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5" name="Rechthoek 294">
            <a:extLst>
              <a:ext uri="{FF2B5EF4-FFF2-40B4-BE49-F238E27FC236}">
                <a16:creationId xmlns:a16="http://schemas.microsoft.com/office/drawing/2014/main" id="{04D4890E-363D-4146-A95A-80DBF665CC4F}"/>
              </a:ext>
            </a:extLst>
          </p:cNvPr>
          <p:cNvSpPr/>
          <p:nvPr userDrawn="1"/>
        </p:nvSpPr>
        <p:spPr>
          <a:xfrm>
            <a:off x="9636716" y="118453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6" name="Rechthoek 295">
            <a:extLst>
              <a:ext uri="{FF2B5EF4-FFF2-40B4-BE49-F238E27FC236}">
                <a16:creationId xmlns:a16="http://schemas.microsoft.com/office/drawing/2014/main" id="{1EBFAB7B-C6B9-4741-B26F-58877A68951C}"/>
              </a:ext>
            </a:extLst>
          </p:cNvPr>
          <p:cNvSpPr/>
          <p:nvPr userDrawn="1"/>
        </p:nvSpPr>
        <p:spPr>
          <a:xfrm>
            <a:off x="9636716" y="46519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7" name="Rechthoek 296">
            <a:extLst>
              <a:ext uri="{FF2B5EF4-FFF2-40B4-BE49-F238E27FC236}">
                <a16:creationId xmlns:a16="http://schemas.microsoft.com/office/drawing/2014/main" id="{9EBDB85B-3009-FE41-BF98-B4BFF4696743}"/>
              </a:ext>
            </a:extLst>
          </p:cNvPr>
          <p:cNvSpPr/>
          <p:nvPr userDrawn="1"/>
        </p:nvSpPr>
        <p:spPr>
          <a:xfrm>
            <a:off x="9636716" y="1903868"/>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8" name="Rechthoek 297">
            <a:extLst>
              <a:ext uri="{FF2B5EF4-FFF2-40B4-BE49-F238E27FC236}">
                <a16:creationId xmlns:a16="http://schemas.microsoft.com/office/drawing/2014/main" id="{48C45837-FE17-7C45-A8DA-35E46C383FCB}"/>
              </a:ext>
            </a:extLst>
          </p:cNvPr>
          <p:cNvSpPr/>
          <p:nvPr userDrawn="1"/>
        </p:nvSpPr>
        <p:spPr>
          <a:xfrm>
            <a:off x="8918132"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299" name="Rechthoek 298">
            <a:extLst>
              <a:ext uri="{FF2B5EF4-FFF2-40B4-BE49-F238E27FC236}">
                <a16:creationId xmlns:a16="http://schemas.microsoft.com/office/drawing/2014/main" id="{9EC252F5-9713-D440-BABA-255E27FFB352}"/>
              </a:ext>
            </a:extLst>
          </p:cNvPr>
          <p:cNvSpPr/>
          <p:nvPr userDrawn="1"/>
        </p:nvSpPr>
        <p:spPr>
          <a:xfrm>
            <a:off x="8918132"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0" name="Rechthoek 299">
            <a:extLst>
              <a:ext uri="{FF2B5EF4-FFF2-40B4-BE49-F238E27FC236}">
                <a16:creationId xmlns:a16="http://schemas.microsoft.com/office/drawing/2014/main" id="{0838EC7F-38C4-9447-9EB4-D70C879793EA}"/>
              </a:ext>
            </a:extLst>
          </p:cNvPr>
          <p:cNvSpPr/>
          <p:nvPr userDrawn="1"/>
        </p:nvSpPr>
        <p:spPr>
          <a:xfrm>
            <a:off x="9636716" y="4061882"/>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1" name="Rechthoek 300">
            <a:extLst>
              <a:ext uri="{FF2B5EF4-FFF2-40B4-BE49-F238E27FC236}">
                <a16:creationId xmlns:a16="http://schemas.microsoft.com/office/drawing/2014/main" id="{247EBF27-63E3-D64E-B3F3-42DD492A1C32}"/>
              </a:ext>
            </a:extLst>
          </p:cNvPr>
          <p:cNvSpPr/>
          <p:nvPr userDrawn="1"/>
        </p:nvSpPr>
        <p:spPr>
          <a:xfrm>
            <a:off x="9636716" y="3342544"/>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302" name="Rechte verbindingslijn 301">
            <a:extLst>
              <a:ext uri="{FF2B5EF4-FFF2-40B4-BE49-F238E27FC236}">
                <a16:creationId xmlns:a16="http://schemas.microsoft.com/office/drawing/2014/main" id="{4CA93E74-E642-C44B-A498-3789A76C05D8}"/>
              </a:ext>
            </a:extLst>
          </p:cNvPr>
          <p:cNvCxnSpPr>
            <a:cxnSpLocks/>
          </p:cNvCxnSpPr>
          <p:nvPr userDrawn="1"/>
        </p:nvCxnSpPr>
        <p:spPr>
          <a:xfrm>
            <a:off x="0" y="2679507"/>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98A0910C-C282-3346-BB10-01494C2B6F0C}"/>
              </a:ext>
            </a:extLst>
          </p:cNvPr>
          <p:cNvCxnSpPr>
            <a:cxnSpLocks/>
          </p:cNvCxnSpPr>
          <p:nvPr userDrawn="1"/>
        </p:nvCxnSpPr>
        <p:spPr>
          <a:xfrm>
            <a:off x="0" y="1240831"/>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4" name="Rechte verbindingslijn 303">
            <a:extLst>
              <a:ext uri="{FF2B5EF4-FFF2-40B4-BE49-F238E27FC236}">
                <a16:creationId xmlns:a16="http://schemas.microsoft.com/office/drawing/2014/main" id="{0B1C06D9-BAC1-714E-AFD3-0564827B161C}"/>
              </a:ext>
            </a:extLst>
          </p:cNvPr>
          <p:cNvCxnSpPr>
            <a:cxnSpLocks/>
          </p:cNvCxnSpPr>
          <p:nvPr userDrawn="1"/>
        </p:nvCxnSpPr>
        <p:spPr>
          <a:xfrm>
            <a:off x="0" y="1960169"/>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5" name="Rechte verbindingslijn 304">
            <a:extLst>
              <a:ext uri="{FF2B5EF4-FFF2-40B4-BE49-F238E27FC236}">
                <a16:creationId xmlns:a16="http://schemas.microsoft.com/office/drawing/2014/main" id="{98A0910C-C282-3346-BB10-01494C2B6F0C}"/>
              </a:ext>
            </a:extLst>
          </p:cNvPr>
          <p:cNvCxnSpPr>
            <a:cxnSpLocks/>
          </p:cNvCxnSpPr>
          <p:nvPr userDrawn="1"/>
        </p:nvCxnSpPr>
        <p:spPr>
          <a:xfrm>
            <a:off x="0" y="340431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98A0910C-C282-3346-BB10-01494C2B6F0C}"/>
              </a:ext>
            </a:extLst>
          </p:cNvPr>
          <p:cNvCxnSpPr>
            <a:cxnSpLocks/>
          </p:cNvCxnSpPr>
          <p:nvPr userDrawn="1"/>
        </p:nvCxnSpPr>
        <p:spPr>
          <a:xfrm>
            <a:off x="0" y="516931"/>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07" name="Rechthoek 306">
            <a:extLst>
              <a:ext uri="{FF2B5EF4-FFF2-40B4-BE49-F238E27FC236}">
                <a16:creationId xmlns:a16="http://schemas.microsoft.com/office/drawing/2014/main" id="{6EF32E3F-BCD0-9A49-AAAC-7419A5D2A78D}"/>
              </a:ext>
            </a:extLst>
          </p:cNvPr>
          <p:cNvSpPr/>
          <p:nvPr userDrawn="1"/>
        </p:nvSpPr>
        <p:spPr>
          <a:xfrm>
            <a:off x="6776698" y="334440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8" name="Rechthoek 307">
            <a:extLst>
              <a:ext uri="{FF2B5EF4-FFF2-40B4-BE49-F238E27FC236}">
                <a16:creationId xmlns:a16="http://schemas.microsoft.com/office/drawing/2014/main" id="{F2231E1F-3F7F-1C43-AB61-3E7E502869B2}"/>
              </a:ext>
            </a:extLst>
          </p:cNvPr>
          <p:cNvSpPr/>
          <p:nvPr userDrawn="1"/>
        </p:nvSpPr>
        <p:spPr>
          <a:xfrm>
            <a:off x="6776698" y="262080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09" name="Rechthoek 308">
            <a:extLst>
              <a:ext uri="{FF2B5EF4-FFF2-40B4-BE49-F238E27FC236}">
                <a16:creationId xmlns:a16="http://schemas.microsoft.com/office/drawing/2014/main" id="{EFB2774C-60EE-4440-83DD-E4DCFF4474BA}"/>
              </a:ext>
            </a:extLst>
          </p:cNvPr>
          <p:cNvSpPr/>
          <p:nvPr userDrawn="1"/>
        </p:nvSpPr>
        <p:spPr>
          <a:xfrm>
            <a:off x="6776698" y="118440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10" name="Rechthoek 309">
            <a:extLst>
              <a:ext uri="{FF2B5EF4-FFF2-40B4-BE49-F238E27FC236}">
                <a16:creationId xmlns:a16="http://schemas.microsoft.com/office/drawing/2014/main" id="{59295579-802E-FD4D-B67C-534F87415BC8}"/>
              </a:ext>
            </a:extLst>
          </p:cNvPr>
          <p:cNvSpPr/>
          <p:nvPr userDrawn="1"/>
        </p:nvSpPr>
        <p:spPr>
          <a:xfrm>
            <a:off x="6776698" y="46440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
        <p:nvSpPr>
          <p:cNvPr id="311" name="Rechthoek 310">
            <a:extLst>
              <a:ext uri="{FF2B5EF4-FFF2-40B4-BE49-F238E27FC236}">
                <a16:creationId xmlns:a16="http://schemas.microsoft.com/office/drawing/2014/main" id="{0FD6F20D-991B-E646-AE35-590BC8E51C6B}"/>
              </a:ext>
            </a:extLst>
          </p:cNvPr>
          <p:cNvSpPr/>
          <p:nvPr userDrawn="1"/>
        </p:nvSpPr>
        <p:spPr>
          <a:xfrm>
            <a:off x="6776698" y="1904400"/>
            <a:ext cx="108373" cy="1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2"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pic>
        <p:nvPicPr>
          <p:cNvPr id="312" name="Picture 10">
            <a:extLst>
              <a:ext uri="{FF2B5EF4-FFF2-40B4-BE49-F238E27FC236}">
                <a16:creationId xmlns:a16="http://schemas.microsoft.com/office/drawing/2014/main" id="{2D5E3D74-7BCE-47DC-ABE7-CCE105B83FBE}"/>
              </a:ext>
            </a:extLst>
          </p:cNvPr>
          <p:cNvPicPr preferRelativeResize="0">
            <a:picLocks/>
          </p:cNvPicPr>
          <p:nvPr userDrawn="1"/>
        </p:nvPicPr>
        <p:blipFill>
          <a:blip r:embed="rId5"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cxnSp>
        <p:nvCxnSpPr>
          <p:cNvPr id="239" name="Rechte verbindingslijn 238">
            <a:extLst>
              <a:ext uri="{FF2B5EF4-FFF2-40B4-BE49-F238E27FC236}">
                <a16:creationId xmlns:a16="http://schemas.microsoft.com/office/drawing/2014/main" id="{2A4F2F9B-CC07-FA41-B48E-576DE755868D}"/>
              </a:ext>
            </a:extLst>
          </p:cNvPr>
          <p:cNvCxnSpPr>
            <a:cxnSpLocks/>
          </p:cNvCxnSpPr>
          <p:nvPr userDrawn="1"/>
        </p:nvCxnSpPr>
        <p:spPr>
          <a:xfrm>
            <a:off x="3225600" y="0"/>
            <a:ext cx="0" cy="6228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jdelijke aanduiding voor tekst 7">
            <a:extLst>
              <a:ext uri="{FF2B5EF4-FFF2-40B4-BE49-F238E27FC236}">
                <a16:creationId xmlns:a16="http://schemas.microsoft.com/office/drawing/2014/main" id="{322CF08D-7287-6C44-9D1E-9EDA54011F29}"/>
              </a:ext>
            </a:extLst>
          </p:cNvPr>
          <p:cNvSpPr>
            <a:spLocks noGrp="1"/>
          </p:cNvSpPr>
          <p:nvPr>
            <p:ph type="body" sz="quarter" idx="16" hasCustomPrompt="1"/>
          </p:nvPr>
        </p:nvSpPr>
        <p:spPr>
          <a:xfrm>
            <a:off x="349200" y="522000"/>
            <a:ext cx="5749200" cy="3600450"/>
          </a:xfrm>
          <a:custGeom>
            <a:avLst/>
            <a:gdLst>
              <a:gd name="connsiteX0" fmla="*/ 0 w 5749200"/>
              <a:gd name="connsiteY0" fmla="*/ 0 h 3600450"/>
              <a:gd name="connsiteX1" fmla="*/ 5749200 w 5749200"/>
              <a:gd name="connsiteY1" fmla="*/ 0 h 3600450"/>
              <a:gd name="connsiteX2" fmla="*/ 5749200 w 5749200"/>
              <a:gd name="connsiteY2" fmla="*/ 3328231 h 3600450"/>
              <a:gd name="connsiteX3" fmla="*/ 5148806 w 5749200"/>
              <a:gd name="connsiteY3" fmla="*/ 3600450 h 3600450"/>
              <a:gd name="connsiteX4" fmla="*/ 0 w 5749200"/>
              <a:gd name="connsiteY4" fmla="*/ 3600450 h 360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9200" h="3600450">
                <a:moveTo>
                  <a:pt x="0" y="0"/>
                </a:moveTo>
                <a:lnTo>
                  <a:pt x="5749200" y="0"/>
                </a:lnTo>
                <a:lnTo>
                  <a:pt x="5749200" y="3328231"/>
                </a:lnTo>
                <a:lnTo>
                  <a:pt x="5148806" y="3600450"/>
                </a:lnTo>
                <a:lnTo>
                  <a:pt x="0" y="3600450"/>
                </a:lnTo>
                <a:close/>
              </a:path>
            </a:pathLst>
          </a:custGeom>
          <a:solidFill>
            <a:schemeClr val="bg1"/>
          </a:solidFill>
        </p:spPr>
        <p:txBody>
          <a:bodyPr wrap="square" lIns="216000" tIns="864000" rIns="216000" bIns="216000">
            <a:noAutofit/>
          </a:bodyPr>
          <a:lstStyle>
            <a:lvl1pPr marL="0" indent="0">
              <a:spcBef>
                <a:spcPts val="0"/>
              </a:spcBef>
              <a:buNone/>
              <a:defRPr sz="4000" b="1"/>
            </a:lvl1pPr>
            <a:lvl2pPr marL="0" indent="0">
              <a:spcBef>
                <a:spcPts val="0"/>
              </a:spcBef>
              <a:buNone/>
              <a:tabLst/>
              <a:defRPr sz="4000"/>
            </a:lvl2pPr>
          </a:lstStyle>
          <a:p>
            <a:pPr lvl="0"/>
            <a:r>
              <a:rPr lang="nl-NL" noProof="0" dirty="0"/>
              <a:t>Klik hier</a:t>
            </a:r>
          </a:p>
          <a:p>
            <a:pPr lvl="1"/>
            <a:r>
              <a:rPr lang="nl-NL" noProof="0" dirty="0"/>
              <a:t>Tweede tekstniveau</a:t>
            </a:r>
          </a:p>
        </p:txBody>
      </p:sp>
      <p:sp>
        <p:nvSpPr>
          <p:cNvPr id="158"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159" name="Test"/>
          <p:cNvSpPr txBox="1"/>
          <p:nvPr userDrawn="1">
            <p:custDataLst>
              <p:tags r:id="rId2"/>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160" name="Test"/>
          <p:cNvSpPr txBox="1"/>
          <p:nvPr userDrawn="1">
            <p:custDataLst>
              <p:tags r:id="rId3"/>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
        <p:nvSpPr>
          <p:cNvPr id="157" name="Tekstvak 156">
            <a:extLst>
              <a:ext uri="{FF2B5EF4-FFF2-40B4-BE49-F238E27FC236}">
                <a16:creationId xmlns:a16="http://schemas.microsoft.com/office/drawing/2014/main" id="{46ED87B3-5325-4748-BD9B-81150C109A8D}"/>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achtergrondafbeelding invoegen of vervangen</a:t>
            </a:r>
          </a:p>
          <a:p>
            <a:pPr algn="l" rtl="0">
              <a:spcAft>
                <a:spcPts val="600"/>
              </a:spcAft>
            </a:pPr>
            <a:r>
              <a:rPr lang="nl-NL" sz="1200" b="0" i="0" u="none" baseline="0" noProof="0" dirty="0">
                <a:solidFill>
                  <a:schemeClr val="tx2"/>
                </a:solidFill>
              </a:rPr>
              <a:t>Op de achtergrond van de slide staat een afbeelding.</a:t>
            </a: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ergens op de slide.</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in het lint op het tabblad </a:t>
            </a:r>
            <a:r>
              <a:rPr lang="nl-NL" sz="1200" b="0" i="0" u="none" baseline="0" noProof="0" dirty="0" err="1">
                <a:solidFill>
                  <a:schemeClr val="tx2"/>
                </a:solidFill>
              </a:rPr>
              <a:t>ViewOffice</a:t>
            </a:r>
            <a:r>
              <a:rPr lang="nl-NL" sz="1200" b="0" i="0" u="none" baseline="0" noProof="0" dirty="0">
                <a:solidFill>
                  <a:schemeClr val="tx2"/>
                </a:solidFill>
              </a:rPr>
              <a:t> en kies Achtergrond wijzigen.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Een nieuw scherm met het huidige beeld wordt geopend.</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drie puntjes achter de naam van de afbeelding.</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Alle beschikbare beelden verschijnen.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een afbeelding </a:t>
            </a:r>
            <a:br>
              <a:rPr lang="nl-NL" sz="1200" b="0" i="0" u="none" baseline="0" noProof="0" dirty="0">
                <a:solidFill>
                  <a:schemeClr val="tx2"/>
                </a:solidFill>
              </a:rPr>
            </a:br>
            <a:r>
              <a:rPr lang="nl-NL" sz="1200" b="0" i="0" u="none" baseline="0" noProof="0" dirty="0">
                <a:solidFill>
                  <a:schemeClr val="tx2"/>
                </a:solidFill>
              </a:rPr>
              <a:t>en klik op Openen.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OK.</a:t>
            </a:r>
          </a:p>
          <a:p>
            <a:pPr fontAlgn="auto">
              <a:spcBef>
                <a:spcPts val="0"/>
              </a:spcBef>
              <a:spcAft>
                <a:spcPts val="0"/>
              </a:spcAft>
              <a:defRPr/>
            </a:pPr>
            <a:endParaRPr lang="nl-NL" sz="1400" b="1" noProof="0" dirty="0">
              <a:solidFill>
                <a:schemeClr val="tx2"/>
              </a:solidFill>
              <a:latin typeface="+mn-lt"/>
              <a:cs typeface="+mn-cs"/>
            </a:endParaRPr>
          </a:p>
          <a:p>
            <a:pPr marL="0" indent="0" algn="l" rtl="0">
              <a:spcAft>
                <a:spcPts val="600"/>
              </a:spcAft>
              <a:buFont typeface="Arial" panose="020B0604020202020204" pitchFamily="34" charset="0"/>
              <a:buNone/>
            </a:pPr>
            <a:r>
              <a:rPr lang="nl-NL" sz="1400" b="1" i="0" u="none" baseline="0" noProof="0" dirty="0">
                <a:solidFill>
                  <a:schemeClr val="tx2"/>
                </a:solidFill>
              </a:rPr>
              <a:t>Volg de instructies aan de rechterkant als dit niet werkt.</a:t>
            </a:r>
            <a:endParaRPr lang="nl-NL" sz="1200" b="0" i="0" u="none" baseline="0" noProof="0" dirty="0">
              <a:solidFill>
                <a:schemeClr val="tx2"/>
              </a:solidFill>
              <a:latin typeface="+mn-lt"/>
              <a:cs typeface="+mn-cs"/>
            </a:endParaRPr>
          </a:p>
        </p:txBody>
      </p:sp>
      <p:sp>
        <p:nvSpPr>
          <p:cNvPr id="161" name="Tekstvak 176">
            <a:extLst>
              <a:ext uri="{FF2B5EF4-FFF2-40B4-BE49-F238E27FC236}">
                <a16:creationId xmlns:a16="http://schemas.microsoft.com/office/drawing/2014/main" id="{726E6BAF-98D0-4C74-9CA9-9C52C93CCF1A}"/>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Doe het volgende als de instructies links niet werken</a:t>
            </a:r>
            <a:endParaRPr lang="nl-NL" sz="1200" b="0" i="0" u="none" baseline="0" noProof="0" dirty="0">
              <a:solidFill>
                <a:schemeClr val="tx2"/>
              </a:solidFill>
            </a:endParaRP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Als je een achtergrondafbeelding wilt wijzigen of invoegen, klik je met de rechtermuisknop op de afbeelding en selecteer je Achtergrond opmaken.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Het dialoogvenster Achtergrond opmaken verschijnt aan de rechterkant van het scherm.</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Afbeelding of Patroonopvulling zodat Bron afbeelding verschijnt.</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knop Invoegen, blader naar de gewenste afbeelding en klik op OK.</a:t>
            </a:r>
          </a:p>
          <a:p>
            <a:pPr marL="228600" indent="-228600" algn="l" rtl="0">
              <a:spcAft>
                <a:spcPts val="600"/>
              </a:spcAft>
              <a:buFont typeface="Arial" panose="020B0604020202020204" pitchFamily="34" charset="0"/>
              <a:buChar char="•"/>
            </a:pPr>
            <a:endParaRPr lang="nl-NL" sz="1200" b="0" i="0" u="none" baseline="0" noProof="0" dirty="0">
              <a:solidFill>
                <a:schemeClr val="tx2"/>
              </a:solidFill>
            </a:endParaRPr>
          </a:p>
          <a:p>
            <a:pPr marL="0" indent="0">
              <a:spcAft>
                <a:spcPts val="600"/>
              </a:spcAft>
              <a:buFont typeface="Arial" panose="020B0604020202020204" pitchFamily="34" charset="0"/>
              <a:buNone/>
            </a:pPr>
            <a:r>
              <a:rPr lang="nl-NL" sz="1400" b="1" noProof="0" dirty="0">
                <a:solidFill>
                  <a:schemeClr val="tx2"/>
                </a:solidFill>
                <a:latin typeface="+mn-lt"/>
                <a:cs typeface="+mn-cs"/>
              </a:rPr>
              <a:t>Gebruik voor het beste resultaat een afbeelding met verhouding 4x3 voor een standaard presentatie en 16x9 voor een breedbeeld presentatie.</a:t>
            </a:r>
          </a:p>
        </p:txBody>
      </p:sp>
    </p:spTree>
    <p:extLst>
      <p:ext uri="{BB962C8B-B14F-4D97-AF65-F5344CB8AC3E}">
        <p14:creationId xmlns:p14="http://schemas.microsoft.com/office/powerpoint/2010/main" val="243707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lumMod val="85000"/>
          </a:schemeClr>
        </a:solidFill>
        <a:effectLst/>
      </p:bgPr>
    </p:bg>
    <p:spTree>
      <p:nvGrpSpPr>
        <p:cNvPr id="1" name=""/>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4CA93E74-E642-C44B-A498-3789A76C05D8}"/>
              </a:ext>
            </a:extLst>
          </p:cNvPr>
          <p:cNvCxnSpPr>
            <a:cxnSpLocks/>
          </p:cNvCxnSpPr>
          <p:nvPr userDrawn="1"/>
        </p:nvCxnSpPr>
        <p:spPr>
          <a:xfrm>
            <a:off x="-1211" y="555474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98A0910C-C282-3346-BB10-01494C2B6F0C}"/>
              </a:ext>
            </a:extLst>
          </p:cNvPr>
          <p:cNvCxnSpPr>
            <a:cxnSpLocks/>
          </p:cNvCxnSpPr>
          <p:nvPr userDrawn="1"/>
        </p:nvCxnSpPr>
        <p:spPr>
          <a:xfrm>
            <a:off x="-1211" y="4116068"/>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0B1C06D9-BAC1-714E-AFD3-0564827B161C}"/>
              </a:ext>
            </a:extLst>
          </p:cNvPr>
          <p:cNvCxnSpPr>
            <a:cxnSpLocks/>
          </p:cNvCxnSpPr>
          <p:nvPr userDrawn="1"/>
        </p:nvCxnSpPr>
        <p:spPr>
          <a:xfrm>
            <a:off x="-1211" y="4835406"/>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2A4F2F9B-CC07-FA41-B48E-576DE755868D}"/>
              </a:ext>
            </a:extLst>
          </p:cNvPr>
          <p:cNvCxnSpPr>
            <a:cxnSpLocks/>
          </p:cNvCxnSpPr>
          <p:nvPr userDrawn="1"/>
        </p:nvCxnSpPr>
        <p:spPr>
          <a:xfrm>
            <a:off x="1072800"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98A0910C-C282-3346-BB10-01494C2B6F0C}"/>
              </a:ext>
            </a:extLst>
          </p:cNvPr>
          <p:cNvCxnSpPr>
            <a:cxnSpLocks/>
          </p:cNvCxnSpPr>
          <p:nvPr userDrawn="1"/>
        </p:nvCxnSpPr>
        <p:spPr>
          <a:xfrm>
            <a:off x="0" y="6262791"/>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2A4F2F9B-CC07-FA41-B48E-576DE755868D}"/>
              </a:ext>
            </a:extLst>
          </p:cNvPr>
          <p:cNvCxnSpPr>
            <a:cxnSpLocks/>
          </p:cNvCxnSpPr>
          <p:nvPr userDrawn="1"/>
        </p:nvCxnSpPr>
        <p:spPr>
          <a:xfrm>
            <a:off x="1784660"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2A4F2F9B-CC07-FA41-B48E-576DE755868D}"/>
              </a:ext>
            </a:extLst>
          </p:cNvPr>
          <p:cNvCxnSpPr>
            <a:cxnSpLocks/>
          </p:cNvCxnSpPr>
          <p:nvPr userDrawn="1"/>
        </p:nvCxnSpPr>
        <p:spPr>
          <a:xfrm>
            <a:off x="2509200"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A4F2F9B-CC07-FA41-B48E-576DE755868D}"/>
              </a:ext>
            </a:extLst>
          </p:cNvPr>
          <p:cNvCxnSpPr>
            <a:cxnSpLocks/>
          </p:cNvCxnSpPr>
          <p:nvPr userDrawn="1"/>
        </p:nvCxnSpPr>
        <p:spPr>
          <a:xfrm>
            <a:off x="3225600"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2A4F2F9B-CC07-FA41-B48E-576DE755868D}"/>
              </a:ext>
            </a:extLst>
          </p:cNvPr>
          <p:cNvCxnSpPr>
            <a:cxnSpLocks/>
          </p:cNvCxnSpPr>
          <p:nvPr userDrawn="1"/>
        </p:nvCxnSpPr>
        <p:spPr>
          <a:xfrm>
            <a:off x="352800"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A4F2F9B-CC07-FA41-B48E-576DE755868D}"/>
              </a:ext>
            </a:extLst>
          </p:cNvPr>
          <p:cNvCxnSpPr>
            <a:cxnSpLocks/>
          </p:cNvCxnSpPr>
          <p:nvPr userDrawn="1"/>
        </p:nvCxnSpPr>
        <p:spPr>
          <a:xfrm>
            <a:off x="3945422"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A4F2F9B-CC07-FA41-B48E-576DE755868D}"/>
              </a:ext>
            </a:extLst>
          </p:cNvPr>
          <p:cNvCxnSpPr>
            <a:cxnSpLocks/>
          </p:cNvCxnSpPr>
          <p:nvPr userDrawn="1"/>
        </p:nvCxnSpPr>
        <p:spPr>
          <a:xfrm>
            <a:off x="4663175"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2A4F2F9B-CC07-FA41-B48E-576DE755868D}"/>
              </a:ext>
            </a:extLst>
          </p:cNvPr>
          <p:cNvCxnSpPr>
            <a:cxnSpLocks/>
          </p:cNvCxnSpPr>
          <p:nvPr userDrawn="1"/>
        </p:nvCxnSpPr>
        <p:spPr>
          <a:xfrm>
            <a:off x="5382068"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A4F2F9B-CC07-FA41-B48E-576DE755868D}"/>
              </a:ext>
            </a:extLst>
          </p:cNvPr>
          <p:cNvCxnSpPr>
            <a:cxnSpLocks/>
          </p:cNvCxnSpPr>
          <p:nvPr userDrawn="1"/>
        </p:nvCxnSpPr>
        <p:spPr>
          <a:xfrm>
            <a:off x="7537791"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2A4F2F9B-CC07-FA41-B48E-576DE755868D}"/>
              </a:ext>
            </a:extLst>
          </p:cNvPr>
          <p:cNvCxnSpPr>
            <a:cxnSpLocks/>
          </p:cNvCxnSpPr>
          <p:nvPr userDrawn="1"/>
        </p:nvCxnSpPr>
        <p:spPr>
          <a:xfrm>
            <a:off x="8255525"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A4F2F9B-CC07-FA41-B48E-576DE755868D}"/>
              </a:ext>
            </a:extLst>
          </p:cNvPr>
          <p:cNvCxnSpPr>
            <a:cxnSpLocks/>
          </p:cNvCxnSpPr>
          <p:nvPr userDrawn="1"/>
        </p:nvCxnSpPr>
        <p:spPr>
          <a:xfrm>
            <a:off x="8974313"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2A4F2F9B-CC07-FA41-B48E-576DE755868D}"/>
              </a:ext>
            </a:extLst>
          </p:cNvPr>
          <p:cNvCxnSpPr>
            <a:cxnSpLocks/>
          </p:cNvCxnSpPr>
          <p:nvPr userDrawn="1"/>
        </p:nvCxnSpPr>
        <p:spPr>
          <a:xfrm>
            <a:off x="9692528"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2A4F2F9B-CC07-FA41-B48E-576DE755868D}"/>
              </a:ext>
            </a:extLst>
          </p:cNvPr>
          <p:cNvCxnSpPr>
            <a:cxnSpLocks/>
          </p:cNvCxnSpPr>
          <p:nvPr userDrawn="1"/>
        </p:nvCxnSpPr>
        <p:spPr>
          <a:xfrm>
            <a:off x="6101297"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2A4F2F9B-CC07-FA41-B48E-576DE755868D}"/>
              </a:ext>
            </a:extLst>
          </p:cNvPr>
          <p:cNvCxnSpPr>
            <a:cxnSpLocks/>
          </p:cNvCxnSpPr>
          <p:nvPr userDrawn="1"/>
        </p:nvCxnSpPr>
        <p:spPr>
          <a:xfrm>
            <a:off x="6819031"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2A4F2F9B-CC07-FA41-B48E-576DE755868D}"/>
              </a:ext>
            </a:extLst>
          </p:cNvPr>
          <p:cNvCxnSpPr>
            <a:cxnSpLocks/>
          </p:cNvCxnSpPr>
          <p:nvPr userDrawn="1"/>
        </p:nvCxnSpPr>
        <p:spPr>
          <a:xfrm>
            <a:off x="10413333"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2A4F2F9B-CC07-FA41-B48E-576DE755868D}"/>
              </a:ext>
            </a:extLst>
          </p:cNvPr>
          <p:cNvCxnSpPr>
            <a:cxnSpLocks/>
          </p:cNvCxnSpPr>
          <p:nvPr userDrawn="1"/>
        </p:nvCxnSpPr>
        <p:spPr>
          <a:xfrm>
            <a:off x="11132121"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2A4F2F9B-CC07-FA41-B48E-576DE755868D}"/>
              </a:ext>
            </a:extLst>
          </p:cNvPr>
          <p:cNvCxnSpPr>
            <a:cxnSpLocks/>
          </p:cNvCxnSpPr>
          <p:nvPr userDrawn="1"/>
        </p:nvCxnSpPr>
        <p:spPr>
          <a:xfrm>
            <a:off x="11850336" y="0"/>
            <a:ext cx="0" cy="6264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98A0910C-C282-3346-BB10-01494C2B6F0C}"/>
              </a:ext>
            </a:extLst>
          </p:cNvPr>
          <p:cNvCxnSpPr>
            <a:cxnSpLocks/>
          </p:cNvCxnSpPr>
          <p:nvPr userDrawn="1"/>
        </p:nvCxnSpPr>
        <p:spPr>
          <a:xfrm>
            <a:off x="7589999" y="4116068"/>
            <a:ext cx="2445206"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4CA93E74-E642-C44B-A498-3789A76C05D8}"/>
              </a:ext>
            </a:extLst>
          </p:cNvPr>
          <p:cNvCxnSpPr>
            <a:cxnSpLocks/>
          </p:cNvCxnSpPr>
          <p:nvPr userDrawn="1"/>
        </p:nvCxnSpPr>
        <p:spPr>
          <a:xfrm>
            <a:off x="0" y="2679507"/>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98A0910C-C282-3346-BB10-01494C2B6F0C}"/>
              </a:ext>
            </a:extLst>
          </p:cNvPr>
          <p:cNvCxnSpPr>
            <a:cxnSpLocks/>
          </p:cNvCxnSpPr>
          <p:nvPr userDrawn="1"/>
        </p:nvCxnSpPr>
        <p:spPr>
          <a:xfrm>
            <a:off x="0" y="1240831"/>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0B1C06D9-BAC1-714E-AFD3-0564827B161C}"/>
              </a:ext>
            </a:extLst>
          </p:cNvPr>
          <p:cNvCxnSpPr>
            <a:cxnSpLocks/>
          </p:cNvCxnSpPr>
          <p:nvPr userDrawn="1"/>
        </p:nvCxnSpPr>
        <p:spPr>
          <a:xfrm>
            <a:off x="0" y="1960169"/>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98A0910C-C282-3346-BB10-01494C2B6F0C}"/>
              </a:ext>
            </a:extLst>
          </p:cNvPr>
          <p:cNvCxnSpPr>
            <a:cxnSpLocks/>
          </p:cNvCxnSpPr>
          <p:nvPr userDrawn="1"/>
        </p:nvCxnSpPr>
        <p:spPr>
          <a:xfrm>
            <a:off x="0" y="3404314"/>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98A0910C-C282-3346-BB10-01494C2B6F0C}"/>
              </a:ext>
            </a:extLst>
          </p:cNvPr>
          <p:cNvCxnSpPr>
            <a:cxnSpLocks/>
          </p:cNvCxnSpPr>
          <p:nvPr userDrawn="1"/>
        </p:nvCxnSpPr>
        <p:spPr>
          <a:xfrm>
            <a:off x="0" y="516931"/>
            <a:ext cx="1219320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10">
            <a:extLst>
              <a:ext uri="{FF2B5EF4-FFF2-40B4-BE49-F238E27FC236}">
                <a16:creationId xmlns:a16="http://schemas.microsoft.com/office/drawing/2014/main" id="{2D5E3D74-7BCE-47DC-ABE7-CCE105B83FBE}"/>
              </a:ext>
            </a:extLst>
          </p:cNvPr>
          <p:cNvPicPr preferRelativeResize="0">
            <a:picLocks/>
          </p:cNvPicPr>
          <p:nvPr userDrawn="1"/>
        </p:nvPicPr>
        <p:blipFill>
          <a:blip r:embed="rId5" cstate="screen">
            <a:extLst>
              <a:ext uri="{28A0092B-C50C-407E-A947-70E740481C1C}">
                <a14:useLocalDpi xmlns:a14="http://schemas.microsoft.com/office/drawing/2010/main"/>
              </a:ext>
            </a:extLst>
          </a:blip>
          <a:stretch>
            <a:fillRect/>
          </a:stretch>
        </p:blipFill>
        <p:spPr>
          <a:xfrm>
            <a:off x="10789199" y="6472800"/>
            <a:ext cx="954000" cy="179999"/>
          </a:xfrm>
          <a:prstGeom prst="rect">
            <a:avLst/>
          </a:prstGeom>
        </p:spPr>
      </p:pic>
      <p:sp>
        <p:nvSpPr>
          <p:cNvPr id="60" name="Tijdelijke aanduiding voor dianummer 1"/>
          <p:cNvSpPr>
            <a:spLocks noGrp="1"/>
          </p:cNvSpPr>
          <p:nvPr>
            <p:ph type="sldNum" sz="quarter" idx="10"/>
          </p:nvPr>
        </p:nvSpPr>
        <p:spPr>
          <a:xfrm>
            <a:off x="453600" y="6379200"/>
            <a:ext cx="514800" cy="365125"/>
          </a:xfrm>
        </p:spPr>
        <p:txBody>
          <a:bodyPr/>
          <a:lstStyle>
            <a:lvl1pPr>
              <a:defRPr>
                <a:solidFill>
                  <a:schemeClr val="bg1"/>
                </a:solidFill>
              </a:defRPr>
            </a:lvl1pPr>
          </a:lstStyle>
          <a:p>
            <a:fld id="{867EBCD7-B3E8-48AD-AAAF-CE129139BC6F}" type="slidenum">
              <a:rPr lang="nl-NL" smtClean="0"/>
              <a:pPr/>
              <a:t>‹nr.›</a:t>
            </a:fld>
            <a:endParaRPr lang="nl-NL" dirty="0"/>
          </a:p>
        </p:txBody>
      </p:sp>
      <p:sp>
        <p:nvSpPr>
          <p:cNvPr id="61" name="Test"/>
          <p:cNvSpPr txBox="1"/>
          <p:nvPr userDrawn="1">
            <p:custDataLst>
              <p:tags r:id="rId1"/>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dirty="0">
                <a:solidFill>
                  <a:schemeClr val="bg1"/>
                </a:solidFill>
              </a:rPr>
              <a:t>Vertrouwelijkheid</a:t>
            </a:r>
          </a:p>
        </p:txBody>
      </p:sp>
      <p:sp>
        <p:nvSpPr>
          <p:cNvPr id="62" name="Test"/>
          <p:cNvSpPr txBox="1"/>
          <p:nvPr userDrawn="1">
            <p:custDataLst>
              <p:tags r:id="rId2"/>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dirty="0">
                <a:solidFill>
                  <a:schemeClr val="bg1"/>
                </a:solidFill>
              </a:rPr>
              <a:t>datum</a:t>
            </a:r>
          </a:p>
        </p:txBody>
      </p:sp>
      <p:sp>
        <p:nvSpPr>
          <p:cNvPr id="6" name="SetAchtergrondShape" hidden="1"/>
          <p:cNvSpPr/>
          <p:nvPr userDrawn="1">
            <p:custDataLst>
              <p:tags r:id="rId3"/>
            </p:custDataLst>
          </p:nvPr>
        </p:nvSpPr>
        <p:spPr>
          <a:xfrm>
            <a:off x="0" y="0"/>
            <a:ext cx="127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9" name="Test">
            <a:extLst>
              <a:ext uri="{FF2B5EF4-FFF2-40B4-BE49-F238E27FC236}">
                <a16:creationId xmlns:a16="http://schemas.microsoft.com/office/drawing/2014/main" id="{EEFED7A6-78C3-DC4E-A940-8E7D0B73AB0E}"/>
              </a:ext>
            </a:extLst>
          </p:cNvPr>
          <p:cNvSpPr>
            <a:spLocks noGrp="1"/>
          </p:cNvSpPr>
          <p:nvPr>
            <p:ph type="body" sz="quarter" idx="16" hasCustomPrompt="1"/>
          </p:nvPr>
        </p:nvSpPr>
        <p:spPr>
          <a:xfrm>
            <a:off x="349200" y="522000"/>
            <a:ext cx="5749200" cy="3600450"/>
          </a:xfrm>
          <a:custGeom>
            <a:avLst/>
            <a:gdLst>
              <a:gd name="connsiteX0" fmla="*/ 0 w 5749200"/>
              <a:gd name="connsiteY0" fmla="*/ 0 h 3600450"/>
              <a:gd name="connsiteX1" fmla="*/ 5749200 w 5749200"/>
              <a:gd name="connsiteY1" fmla="*/ 0 h 3600450"/>
              <a:gd name="connsiteX2" fmla="*/ 5749200 w 5749200"/>
              <a:gd name="connsiteY2" fmla="*/ 3328231 h 3600450"/>
              <a:gd name="connsiteX3" fmla="*/ 5148806 w 5749200"/>
              <a:gd name="connsiteY3" fmla="*/ 3600450 h 3600450"/>
              <a:gd name="connsiteX4" fmla="*/ 0 w 5749200"/>
              <a:gd name="connsiteY4" fmla="*/ 3600450 h 360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9200" h="3600450">
                <a:moveTo>
                  <a:pt x="0" y="0"/>
                </a:moveTo>
                <a:lnTo>
                  <a:pt x="5749200" y="0"/>
                </a:lnTo>
                <a:lnTo>
                  <a:pt x="5749200" y="3328231"/>
                </a:lnTo>
                <a:lnTo>
                  <a:pt x="5148806" y="3600450"/>
                </a:lnTo>
                <a:lnTo>
                  <a:pt x="0" y="3600450"/>
                </a:lnTo>
                <a:close/>
              </a:path>
            </a:pathLst>
          </a:custGeom>
          <a:solidFill>
            <a:schemeClr val="bg1"/>
          </a:solidFill>
        </p:spPr>
        <p:txBody>
          <a:bodyPr wrap="square" lIns="216000" tIns="864000" rIns="216000" bIns="216000">
            <a:noAutofit/>
          </a:bodyPr>
          <a:lstStyle>
            <a:lvl1pPr marL="0" indent="0">
              <a:spcBef>
                <a:spcPts val="0"/>
              </a:spcBef>
              <a:buNone/>
              <a:defRPr sz="4000" b="1"/>
            </a:lvl1pPr>
            <a:lvl2pPr marL="0" indent="0">
              <a:spcBef>
                <a:spcPts val="0"/>
              </a:spcBef>
              <a:buNone/>
              <a:tabLst/>
              <a:defRPr sz="4000"/>
            </a:lvl2pPr>
          </a:lstStyle>
          <a:p>
            <a:pPr lvl="0"/>
            <a:r>
              <a:rPr lang="nl-NL" noProof="0" dirty="0"/>
              <a:t>Klik hier</a:t>
            </a:r>
          </a:p>
          <a:p>
            <a:pPr lvl="1"/>
            <a:r>
              <a:rPr lang="nl-NL" noProof="0" dirty="0"/>
              <a:t>Tweede tekstniveau</a:t>
            </a:r>
          </a:p>
        </p:txBody>
      </p:sp>
      <p:sp>
        <p:nvSpPr>
          <p:cNvPr id="63" name="Tekstvak 62">
            <a:extLst>
              <a:ext uri="{FF2B5EF4-FFF2-40B4-BE49-F238E27FC236}">
                <a16:creationId xmlns:a16="http://schemas.microsoft.com/office/drawing/2014/main" id="{46ED87B3-5325-4748-BD9B-81150C109A8D}"/>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De achtergrondafbeelding invoegen of vervangen</a:t>
            </a:r>
          </a:p>
          <a:p>
            <a:pPr algn="l" rtl="0">
              <a:spcAft>
                <a:spcPts val="600"/>
              </a:spcAft>
            </a:pPr>
            <a:r>
              <a:rPr lang="nl-NL" sz="1200" b="0" i="0" u="none" baseline="0" noProof="0" dirty="0">
                <a:solidFill>
                  <a:schemeClr val="tx2"/>
                </a:solidFill>
              </a:rPr>
              <a:t>Op de achtergrond van de slide staat een afbeelding.</a:t>
            </a: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ergens op de slide.</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in het lint op het tabblad </a:t>
            </a:r>
            <a:r>
              <a:rPr lang="nl-NL" sz="1200" b="0" i="0" u="none" baseline="0" noProof="0" dirty="0" err="1">
                <a:solidFill>
                  <a:schemeClr val="tx2"/>
                </a:solidFill>
              </a:rPr>
              <a:t>ViewOffice</a:t>
            </a:r>
            <a:r>
              <a:rPr lang="nl-NL" sz="1200" b="0" i="0" u="none" baseline="0" noProof="0" dirty="0">
                <a:solidFill>
                  <a:schemeClr val="tx2"/>
                </a:solidFill>
              </a:rPr>
              <a:t> en kies Achtergrond wijzigen.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Een nieuw scherm met het huidige beeld wordt geopend.</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drie puntjes achter de naam van de afbeelding.</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Alle beschikbare beelden verschijnen.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een afbeelding </a:t>
            </a:r>
            <a:br>
              <a:rPr lang="nl-NL" sz="1200" b="0" i="0" u="none" baseline="0" noProof="0" dirty="0">
                <a:solidFill>
                  <a:schemeClr val="tx2"/>
                </a:solidFill>
              </a:rPr>
            </a:br>
            <a:r>
              <a:rPr lang="nl-NL" sz="1200" b="0" i="0" u="none" baseline="0" noProof="0" dirty="0">
                <a:solidFill>
                  <a:schemeClr val="tx2"/>
                </a:solidFill>
              </a:rPr>
              <a:t>en klik op Openen.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OK.</a:t>
            </a:r>
          </a:p>
          <a:p>
            <a:pPr fontAlgn="auto">
              <a:spcBef>
                <a:spcPts val="0"/>
              </a:spcBef>
              <a:spcAft>
                <a:spcPts val="0"/>
              </a:spcAft>
              <a:defRPr/>
            </a:pPr>
            <a:endParaRPr lang="nl-NL" sz="1400" b="1" noProof="0" dirty="0">
              <a:solidFill>
                <a:schemeClr val="tx2"/>
              </a:solidFill>
              <a:latin typeface="+mn-lt"/>
              <a:cs typeface="+mn-cs"/>
            </a:endParaRPr>
          </a:p>
          <a:p>
            <a:pPr marL="0" indent="0" algn="l" rtl="0">
              <a:spcAft>
                <a:spcPts val="600"/>
              </a:spcAft>
              <a:buFont typeface="Arial" panose="020B0604020202020204" pitchFamily="34" charset="0"/>
              <a:buNone/>
            </a:pPr>
            <a:r>
              <a:rPr lang="nl-NL" sz="1400" b="1" i="0" u="none" baseline="0" noProof="0" dirty="0">
                <a:solidFill>
                  <a:schemeClr val="tx2"/>
                </a:solidFill>
              </a:rPr>
              <a:t>Volg de instructies aan de rechterkant als dit niet werkt.</a:t>
            </a:r>
            <a:endParaRPr lang="nl-NL" sz="1200" b="0" i="0" u="none" baseline="0" noProof="0" dirty="0">
              <a:solidFill>
                <a:schemeClr val="tx2"/>
              </a:solidFill>
              <a:latin typeface="+mn-lt"/>
              <a:cs typeface="+mn-cs"/>
            </a:endParaRPr>
          </a:p>
        </p:txBody>
      </p:sp>
      <p:sp>
        <p:nvSpPr>
          <p:cNvPr id="64" name="Tekstvak 176">
            <a:extLst>
              <a:ext uri="{FF2B5EF4-FFF2-40B4-BE49-F238E27FC236}">
                <a16:creationId xmlns:a16="http://schemas.microsoft.com/office/drawing/2014/main" id="{726E6BAF-98D0-4C74-9CA9-9C52C93CCF1A}"/>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p>
            <a:pPr algn="l" rtl="0" fontAlgn="auto">
              <a:spcBef>
                <a:spcPts val="0"/>
              </a:spcBef>
              <a:spcAft>
                <a:spcPts val="0"/>
              </a:spcAft>
              <a:defRPr/>
            </a:pPr>
            <a:r>
              <a:rPr lang="nl-NL" sz="1400" b="1" i="0" u="none" baseline="0" noProof="0" dirty="0">
                <a:solidFill>
                  <a:schemeClr val="tx2"/>
                </a:solidFill>
                <a:latin typeface="+mn-lt"/>
                <a:cs typeface="+mn-cs"/>
              </a:rPr>
              <a:t>Doe het volgende als de instructies links niet werken</a:t>
            </a:r>
            <a:endParaRPr lang="nl-NL" sz="1200" b="0" i="0" u="none" baseline="0" noProof="0" dirty="0">
              <a:solidFill>
                <a:schemeClr val="tx2"/>
              </a:solidFill>
            </a:endParaRPr>
          </a:p>
          <a:p>
            <a:pPr algn="l" rtl="0">
              <a:spcAft>
                <a:spcPts val="600"/>
              </a:spcAft>
            </a:pPr>
            <a:endParaRPr lang="nl-NL" sz="1200" noProof="0" dirty="0">
              <a:solidFill>
                <a:schemeClr val="tx2"/>
              </a:solidFill>
            </a:endParaRPr>
          </a:p>
          <a:p>
            <a:pPr marL="228600" indent="-228600" algn="l" rtl="0">
              <a:spcAft>
                <a:spcPts val="600"/>
              </a:spcAft>
              <a:buFont typeface="Arial" panose="020B0604020202020204" pitchFamily="34" charset="0"/>
              <a:buChar char="•"/>
            </a:pPr>
            <a:r>
              <a:rPr lang="nl-NL" sz="1200" b="0" i="0" u="none" baseline="0" noProof="0" dirty="0">
                <a:solidFill>
                  <a:schemeClr val="tx2"/>
                </a:solidFill>
              </a:rPr>
              <a:t>Als je een achtergrondafbeelding wilt wijzigen of invoegen, klik je met de rechtermuisknop op de afbeelding en selecteer je Achtergrond opmaken.</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Het dialoogvenster Achtergrond opmaken verschijnt aan de rechterkant van het scherm.</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Selecteer Afbeelding of Patroonopvulling zodat Bron afbeelding verschijnt.</a:t>
            </a:r>
          </a:p>
          <a:p>
            <a:pPr marL="228600" indent="-228600" algn="l" rtl="0">
              <a:spcAft>
                <a:spcPts val="600"/>
              </a:spcAft>
              <a:buFont typeface="Arial" panose="020B0604020202020204" pitchFamily="34" charset="0"/>
              <a:buChar char="•"/>
            </a:pPr>
            <a:r>
              <a:rPr lang="nl-NL" sz="1200" b="0" i="0" u="none" baseline="0" noProof="0" dirty="0">
                <a:solidFill>
                  <a:schemeClr val="tx2"/>
                </a:solidFill>
              </a:rPr>
              <a:t>Klik op de knop Invoegen, blader naar de gewenste afbeelding en klik op OK.</a:t>
            </a:r>
          </a:p>
          <a:p>
            <a:pPr marL="228600" indent="-228600" algn="l" rtl="0">
              <a:spcAft>
                <a:spcPts val="600"/>
              </a:spcAft>
              <a:buFont typeface="Arial" panose="020B0604020202020204" pitchFamily="34" charset="0"/>
              <a:buChar char="•"/>
            </a:pPr>
            <a:endParaRPr lang="nl-NL" sz="1200" b="0" i="0" u="none" baseline="0" noProof="0" dirty="0">
              <a:solidFill>
                <a:schemeClr val="tx2"/>
              </a:solidFill>
            </a:endParaRPr>
          </a:p>
          <a:p>
            <a:pPr marL="0" indent="0">
              <a:spcAft>
                <a:spcPts val="600"/>
              </a:spcAft>
              <a:buFont typeface="Arial" panose="020B0604020202020204" pitchFamily="34" charset="0"/>
              <a:buNone/>
            </a:pPr>
            <a:r>
              <a:rPr lang="nl-NL" sz="1400" b="1" noProof="0" dirty="0">
                <a:solidFill>
                  <a:schemeClr val="tx2"/>
                </a:solidFill>
                <a:latin typeface="+mn-lt"/>
                <a:cs typeface="+mn-cs"/>
              </a:rPr>
              <a:t>Gebruik voor het beste resultaat een afbeelding met verhouding 4x3 voor een standaard presentatie en 16x9 voor een breedbeeld presentatie.</a:t>
            </a:r>
          </a:p>
        </p:txBody>
      </p:sp>
    </p:spTree>
    <p:extLst>
      <p:ext uri="{BB962C8B-B14F-4D97-AF65-F5344CB8AC3E}">
        <p14:creationId xmlns:p14="http://schemas.microsoft.com/office/powerpoint/2010/main" val="32851692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1F8924-F34E-1D49-8B6E-FA72B3309AD5}"/>
              </a:ext>
            </a:extLst>
          </p:cNvPr>
          <p:cNvSpPr>
            <a:spLocks noGrp="1"/>
          </p:cNvSpPr>
          <p:nvPr>
            <p:ph type="title"/>
          </p:nvPr>
        </p:nvSpPr>
        <p:spPr>
          <a:xfrm>
            <a:off x="1347597" y="518822"/>
            <a:ext cx="10390690" cy="430503"/>
          </a:xfrm>
          <a:prstGeom prst="rect">
            <a:avLst/>
          </a:prstGeom>
        </p:spPr>
        <p:txBody>
          <a:bodyPr vert="horz" lIns="0" tIns="0" rIns="0" bIns="0" rtlCol="0" anchor="t">
            <a:noAutofit/>
          </a:bodyPr>
          <a:lstStyle/>
          <a:p>
            <a:endParaRPr lang="nl-NL" noProof="0"/>
          </a:p>
        </p:txBody>
      </p:sp>
      <p:pic>
        <p:nvPicPr>
          <p:cNvPr id="38" name="Afbeelding 37">
            <a:extLst>
              <a:ext uri="{FF2B5EF4-FFF2-40B4-BE49-F238E27FC236}">
                <a16:creationId xmlns:a16="http://schemas.microsoft.com/office/drawing/2014/main" id="{10CCC234-7BFD-D841-9F85-ED681A0DF82F}"/>
              </a:ext>
            </a:extLst>
          </p:cNvPr>
          <p:cNvPicPr>
            <a:picLocks noChangeAspect="1"/>
          </p:cNvPicPr>
          <p:nvPr userDrawn="1"/>
        </p:nvPicPr>
        <p:blipFill>
          <a:blip r:embed="rId68" cstate="screen">
            <a:extLst>
              <a:ext uri="{28A0092B-C50C-407E-A947-70E740481C1C}">
                <a14:useLocalDpi xmlns:a14="http://schemas.microsoft.com/office/drawing/2010/main"/>
              </a:ext>
            </a:extLst>
          </a:blip>
          <a:stretch>
            <a:fillRect/>
          </a:stretch>
        </p:blipFill>
        <p:spPr>
          <a:xfrm>
            <a:off x="10788279" y="6471518"/>
            <a:ext cx="952619" cy="179756"/>
          </a:xfrm>
          <a:prstGeom prst="rect">
            <a:avLst/>
          </a:prstGeom>
        </p:spPr>
      </p:pic>
      <p:sp>
        <p:nvSpPr>
          <p:cNvPr id="37" name="Tijdelijke aanduiding voor tekst 36">
            <a:extLst>
              <a:ext uri="{FF2B5EF4-FFF2-40B4-BE49-F238E27FC236}">
                <a16:creationId xmlns:a16="http://schemas.microsoft.com/office/drawing/2014/main" id="{19882D53-D5A2-344C-82E5-33FB6F976B32}"/>
              </a:ext>
            </a:extLst>
          </p:cNvPr>
          <p:cNvSpPr>
            <a:spLocks noGrp="1"/>
          </p:cNvSpPr>
          <p:nvPr userDrawn="1">
            <p:ph type="body" idx="1"/>
          </p:nvPr>
        </p:nvSpPr>
        <p:spPr>
          <a:xfrm>
            <a:off x="1343024" y="1825625"/>
            <a:ext cx="10398126" cy="4249738"/>
          </a:xfrm>
          <a:prstGeom prst="rect">
            <a:avLst/>
          </a:prstGeom>
        </p:spPr>
        <p:txBody>
          <a:bodyPr vert="horz" lIns="0" tIns="0" rIns="0" bIns="0" rtlCol="0">
            <a:norm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cxnSp>
        <p:nvCxnSpPr>
          <p:cNvPr id="39" name="Rechte verbindingslijn 38">
            <a:extLst>
              <a:ext uri="{FF2B5EF4-FFF2-40B4-BE49-F238E27FC236}">
                <a16:creationId xmlns:a16="http://schemas.microsoft.com/office/drawing/2014/main" id="{B36359A0-E91A-C948-9E2D-C8AA9D1361A7}"/>
              </a:ext>
            </a:extLst>
          </p:cNvPr>
          <p:cNvCxnSpPr>
            <a:cxnSpLocks/>
          </p:cNvCxnSpPr>
          <p:nvPr userDrawn="1"/>
        </p:nvCxnSpPr>
        <p:spPr>
          <a:xfrm>
            <a:off x="351602" y="0"/>
            <a:ext cx="0" cy="6858000"/>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3BE94826-FA11-214D-897F-2CD8FD5BB573}"/>
              </a:ext>
            </a:extLst>
          </p:cNvPr>
          <p:cNvCxnSpPr>
            <a:cxnSpLocks/>
          </p:cNvCxnSpPr>
          <p:nvPr userDrawn="1"/>
        </p:nvCxnSpPr>
        <p:spPr>
          <a:xfrm>
            <a:off x="1070221" y="0"/>
            <a:ext cx="0" cy="6858000"/>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B4561773-88AB-E044-B84E-677E0FFCFED6}"/>
              </a:ext>
            </a:extLst>
          </p:cNvPr>
          <p:cNvCxnSpPr>
            <a:cxnSpLocks/>
          </p:cNvCxnSpPr>
          <p:nvPr userDrawn="1"/>
        </p:nvCxnSpPr>
        <p:spPr>
          <a:xfrm>
            <a:off x="0" y="519915"/>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418D709E-9332-954E-A225-F2C5D11D39C5}"/>
              </a:ext>
            </a:extLst>
          </p:cNvPr>
          <p:cNvCxnSpPr>
            <a:cxnSpLocks/>
          </p:cNvCxnSpPr>
          <p:nvPr userDrawn="1"/>
        </p:nvCxnSpPr>
        <p:spPr>
          <a:xfrm>
            <a:off x="0" y="1239253"/>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ED62F15A-7EBE-E24A-9318-DBE4C7CA788E}"/>
              </a:ext>
            </a:extLst>
          </p:cNvPr>
          <p:cNvCxnSpPr>
            <a:cxnSpLocks/>
          </p:cNvCxnSpPr>
          <p:nvPr userDrawn="1"/>
        </p:nvCxnSpPr>
        <p:spPr>
          <a:xfrm>
            <a:off x="0" y="1958591"/>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A34228C6-BFD9-444A-A89B-9FEB02161F81}"/>
              </a:ext>
            </a:extLst>
          </p:cNvPr>
          <p:cNvCxnSpPr>
            <a:cxnSpLocks/>
          </p:cNvCxnSpPr>
          <p:nvPr userDrawn="1"/>
        </p:nvCxnSpPr>
        <p:spPr>
          <a:xfrm>
            <a:off x="0" y="2677929"/>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0156FDBD-32C4-D648-939D-C5DA0BDCCE68}"/>
              </a:ext>
            </a:extLst>
          </p:cNvPr>
          <p:cNvCxnSpPr>
            <a:cxnSpLocks/>
          </p:cNvCxnSpPr>
          <p:nvPr userDrawn="1"/>
        </p:nvCxnSpPr>
        <p:spPr>
          <a:xfrm>
            <a:off x="0" y="3397267"/>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80EB09A3-F614-FF4F-B0CC-46A73811227D}"/>
              </a:ext>
            </a:extLst>
          </p:cNvPr>
          <p:cNvCxnSpPr>
            <a:cxnSpLocks/>
          </p:cNvCxnSpPr>
          <p:nvPr userDrawn="1"/>
        </p:nvCxnSpPr>
        <p:spPr>
          <a:xfrm>
            <a:off x="0" y="4116605"/>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90DD0EF-EB0D-9E4D-966D-92999B0FAE88}"/>
              </a:ext>
            </a:extLst>
          </p:cNvPr>
          <p:cNvCxnSpPr>
            <a:cxnSpLocks/>
          </p:cNvCxnSpPr>
          <p:nvPr userDrawn="1"/>
        </p:nvCxnSpPr>
        <p:spPr>
          <a:xfrm>
            <a:off x="0" y="4835943"/>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C61D250-6A7F-BE4D-8742-906A73AC1E27}"/>
              </a:ext>
            </a:extLst>
          </p:cNvPr>
          <p:cNvCxnSpPr>
            <a:cxnSpLocks/>
          </p:cNvCxnSpPr>
          <p:nvPr userDrawn="1"/>
        </p:nvCxnSpPr>
        <p:spPr>
          <a:xfrm>
            <a:off x="0" y="5555281"/>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5B4D090C-1013-0041-B593-85C798EA7BD6}"/>
              </a:ext>
            </a:extLst>
          </p:cNvPr>
          <p:cNvCxnSpPr>
            <a:cxnSpLocks/>
          </p:cNvCxnSpPr>
          <p:nvPr userDrawn="1"/>
        </p:nvCxnSpPr>
        <p:spPr>
          <a:xfrm>
            <a:off x="0" y="6274616"/>
            <a:ext cx="1044000" cy="2185"/>
          </a:xfrm>
          <a:prstGeom prst="line">
            <a:avLst/>
          </a:prstGeom>
          <a:ln w="3175">
            <a:solidFill>
              <a:srgbClr val="C8D3D8"/>
            </a:solidFill>
          </a:ln>
        </p:spPr>
        <p:style>
          <a:lnRef idx="1">
            <a:schemeClr val="accent1"/>
          </a:lnRef>
          <a:fillRef idx="0">
            <a:schemeClr val="accent1"/>
          </a:fillRef>
          <a:effectRef idx="0">
            <a:schemeClr val="accent1"/>
          </a:effectRef>
          <a:fontRef idx="minor">
            <a:schemeClr val="tx1"/>
          </a:fontRef>
        </p:style>
      </p:cxnSp>
      <p:sp>
        <p:nvSpPr>
          <p:cNvPr id="19" name="Rechthoek 18">
            <a:extLst>
              <a:ext uri="{FF2B5EF4-FFF2-40B4-BE49-F238E27FC236}">
                <a16:creationId xmlns:a16="http://schemas.microsoft.com/office/drawing/2014/main" id="{ADC83652-1593-F641-A03E-3A07043B8295}"/>
              </a:ext>
            </a:extLst>
          </p:cNvPr>
          <p:cNvSpPr/>
          <p:nvPr userDrawn="1"/>
        </p:nvSpPr>
        <p:spPr>
          <a:xfrm>
            <a:off x="1034214" y="192367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24942A59-80C7-0341-B2A6-976CFFCBF650}"/>
              </a:ext>
            </a:extLst>
          </p:cNvPr>
          <p:cNvSpPr/>
          <p:nvPr userDrawn="1"/>
        </p:nvSpPr>
        <p:spPr>
          <a:xfrm>
            <a:off x="315595" y="192367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14531B3D-4E6D-7A41-9FA6-32561A9631A7}"/>
              </a:ext>
            </a:extLst>
          </p:cNvPr>
          <p:cNvSpPr/>
          <p:nvPr userDrawn="1"/>
        </p:nvSpPr>
        <p:spPr>
          <a:xfrm>
            <a:off x="1034214" y="120433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6763CAAC-0EA4-524D-9131-754B3CDE1F41}"/>
              </a:ext>
            </a:extLst>
          </p:cNvPr>
          <p:cNvSpPr/>
          <p:nvPr userDrawn="1"/>
        </p:nvSpPr>
        <p:spPr>
          <a:xfrm>
            <a:off x="315595" y="120433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3" name="Rechthoek 22">
            <a:extLst>
              <a:ext uri="{FF2B5EF4-FFF2-40B4-BE49-F238E27FC236}">
                <a16:creationId xmlns:a16="http://schemas.microsoft.com/office/drawing/2014/main" id="{0F9784FA-3D68-2047-8476-3DE5277A7EBB}"/>
              </a:ext>
            </a:extLst>
          </p:cNvPr>
          <p:cNvSpPr/>
          <p:nvPr userDrawn="1"/>
        </p:nvSpPr>
        <p:spPr>
          <a:xfrm>
            <a:off x="1034214" y="48500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4" name="Rechthoek 23">
            <a:extLst>
              <a:ext uri="{FF2B5EF4-FFF2-40B4-BE49-F238E27FC236}">
                <a16:creationId xmlns:a16="http://schemas.microsoft.com/office/drawing/2014/main" id="{85D2B26D-2CC7-014B-994C-42FDA7CFFF11}"/>
              </a:ext>
            </a:extLst>
          </p:cNvPr>
          <p:cNvSpPr/>
          <p:nvPr userDrawn="1"/>
        </p:nvSpPr>
        <p:spPr>
          <a:xfrm>
            <a:off x="315595" y="48500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 name="Rechthoek 24">
            <a:extLst>
              <a:ext uri="{FF2B5EF4-FFF2-40B4-BE49-F238E27FC236}">
                <a16:creationId xmlns:a16="http://schemas.microsoft.com/office/drawing/2014/main" id="{44CD00D8-DABB-9349-B45F-4E7EE81D4DA9}"/>
              </a:ext>
            </a:extLst>
          </p:cNvPr>
          <p:cNvSpPr/>
          <p:nvPr userDrawn="1"/>
        </p:nvSpPr>
        <p:spPr>
          <a:xfrm>
            <a:off x="1034214" y="408169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Rechthoek 25">
            <a:extLst>
              <a:ext uri="{FF2B5EF4-FFF2-40B4-BE49-F238E27FC236}">
                <a16:creationId xmlns:a16="http://schemas.microsoft.com/office/drawing/2014/main" id="{2E48C458-13AB-3F40-BB11-78E47FA814C2}"/>
              </a:ext>
            </a:extLst>
          </p:cNvPr>
          <p:cNvSpPr/>
          <p:nvPr userDrawn="1"/>
        </p:nvSpPr>
        <p:spPr>
          <a:xfrm>
            <a:off x="315595" y="4081690"/>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1DB38224-2D4E-C448-935D-891FEA6ACFE8}"/>
              </a:ext>
            </a:extLst>
          </p:cNvPr>
          <p:cNvSpPr/>
          <p:nvPr userDrawn="1"/>
        </p:nvSpPr>
        <p:spPr>
          <a:xfrm>
            <a:off x="1034214" y="3362352"/>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 name="Rechthoek 27">
            <a:extLst>
              <a:ext uri="{FF2B5EF4-FFF2-40B4-BE49-F238E27FC236}">
                <a16:creationId xmlns:a16="http://schemas.microsoft.com/office/drawing/2014/main" id="{A6BE3C81-32AD-A243-B7EB-B1955F7E6853}"/>
              </a:ext>
            </a:extLst>
          </p:cNvPr>
          <p:cNvSpPr/>
          <p:nvPr userDrawn="1"/>
        </p:nvSpPr>
        <p:spPr>
          <a:xfrm>
            <a:off x="315595" y="3362352"/>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9" name="Rechthoek 28">
            <a:extLst>
              <a:ext uri="{FF2B5EF4-FFF2-40B4-BE49-F238E27FC236}">
                <a16:creationId xmlns:a16="http://schemas.microsoft.com/office/drawing/2014/main" id="{84415066-49B2-AC40-ADFA-39D3231038B3}"/>
              </a:ext>
            </a:extLst>
          </p:cNvPr>
          <p:cNvSpPr/>
          <p:nvPr userDrawn="1"/>
        </p:nvSpPr>
        <p:spPr>
          <a:xfrm>
            <a:off x="1034214" y="2643014"/>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E23CA281-61E8-A041-B3F4-4E1E82E9A0B5}"/>
              </a:ext>
            </a:extLst>
          </p:cNvPr>
          <p:cNvSpPr/>
          <p:nvPr userDrawn="1"/>
        </p:nvSpPr>
        <p:spPr>
          <a:xfrm>
            <a:off x="315595" y="2643014"/>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 name="Rechthoek 30">
            <a:extLst>
              <a:ext uri="{FF2B5EF4-FFF2-40B4-BE49-F238E27FC236}">
                <a16:creationId xmlns:a16="http://schemas.microsoft.com/office/drawing/2014/main" id="{4E9AA2A2-C58A-EB4C-8CA5-1EF0E7EC102D}"/>
              </a:ext>
            </a:extLst>
          </p:cNvPr>
          <p:cNvSpPr/>
          <p:nvPr userDrawn="1"/>
        </p:nvSpPr>
        <p:spPr>
          <a:xfrm>
            <a:off x="1034214" y="480102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BE28111B-BB60-7547-9E2B-C4AF0212DE53}"/>
              </a:ext>
            </a:extLst>
          </p:cNvPr>
          <p:cNvSpPr/>
          <p:nvPr userDrawn="1"/>
        </p:nvSpPr>
        <p:spPr>
          <a:xfrm>
            <a:off x="315595" y="4801028"/>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21C6AEAB-F006-5441-B2E3-742615B6BD2F}"/>
              </a:ext>
            </a:extLst>
          </p:cNvPr>
          <p:cNvSpPr/>
          <p:nvPr userDrawn="1"/>
        </p:nvSpPr>
        <p:spPr>
          <a:xfrm>
            <a:off x="1034214" y="552036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1298C22A-5786-8449-A7E2-AF80953842DC}"/>
              </a:ext>
            </a:extLst>
          </p:cNvPr>
          <p:cNvSpPr/>
          <p:nvPr userDrawn="1"/>
        </p:nvSpPr>
        <p:spPr>
          <a:xfrm>
            <a:off x="315595" y="5520366"/>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BB92441D-5108-354B-97E6-4B3A16D62BB8}"/>
              </a:ext>
            </a:extLst>
          </p:cNvPr>
          <p:cNvSpPr/>
          <p:nvPr userDrawn="1"/>
        </p:nvSpPr>
        <p:spPr>
          <a:xfrm>
            <a:off x="1034214" y="6239701"/>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25376380-7A74-084F-90A5-2D9AC58F066F}"/>
              </a:ext>
            </a:extLst>
          </p:cNvPr>
          <p:cNvSpPr/>
          <p:nvPr userDrawn="1"/>
        </p:nvSpPr>
        <p:spPr>
          <a:xfrm>
            <a:off x="315595" y="6239701"/>
            <a:ext cx="72014" cy="72014"/>
          </a:xfrm>
          <a:prstGeom prst="rect">
            <a:avLst/>
          </a:prstGeom>
          <a:solidFill>
            <a:srgbClr val="C8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Tijdelijke aanduiding voor dianummer 7">
            <a:extLst>
              <a:ext uri="{FF2B5EF4-FFF2-40B4-BE49-F238E27FC236}">
                <a16:creationId xmlns:a16="http://schemas.microsoft.com/office/drawing/2014/main" id="{A4243C0B-C7F1-4C08-914C-388BD33B2C42}"/>
              </a:ext>
            </a:extLst>
          </p:cNvPr>
          <p:cNvSpPr>
            <a:spLocks noGrp="1"/>
          </p:cNvSpPr>
          <p:nvPr>
            <p:ph type="sldNum" sz="quarter" idx="4"/>
          </p:nvPr>
        </p:nvSpPr>
        <p:spPr>
          <a:xfrm>
            <a:off x="453600" y="6379200"/>
            <a:ext cx="514800" cy="365125"/>
          </a:xfrm>
          <a:prstGeom prst="rect">
            <a:avLst/>
          </a:prstGeom>
        </p:spPr>
        <p:txBody>
          <a:bodyPr vert="horz" lIns="0" tIns="0" rIns="0" bIns="0" rtlCol="0" anchor="ctr"/>
          <a:lstStyle>
            <a:lvl1pPr algn="ctr">
              <a:defRPr sz="1000" b="0">
                <a:solidFill>
                  <a:schemeClr val="tx1"/>
                </a:solidFill>
              </a:defRPr>
            </a:lvl1pPr>
          </a:lstStyle>
          <a:p>
            <a:fld id="{867EBCD7-B3E8-48AD-AAAF-CE129139BC6F}" type="slidenum">
              <a:rPr lang="nl-NL" smtClean="0"/>
              <a:pPr/>
              <a:t>‹nr.›</a:t>
            </a:fld>
            <a:endParaRPr lang="nl-NL" b="0" dirty="0"/>
          </a:p>
        </p:txBody>
      </p:sp>
      <p:sp>
        <p:nvSpPr>
          <p:cNvPr id="51" name="Test"/>
          <p:cNvSpPr txBox="1"/>
          <p:nvPr userDrawn="1">
            <p:custDataLst>
              <p:tags r:id="rId66"/>
            </p:custDataLst>
          </p:nvPr>
        </p:nvSpPr>
        <p:spPr>
          <a:xfrm>
            <a:off x="3151752" y="6379200"/>
            <a:ext cx="4616234" cy="363600"/>
          </a:xfrm>
          <a:prstGeom prst="rect">
            <a:avLst/>
          </a:prstGeom>
        </p:spPr>
        <p:txBody>
          <a:bodyPr vert="horz" lIns="0" tIns="0" rIns="0" bIns="0" rtlCol="0" anchor="ctr"/>
          <a:lstStyle>
            <a:defPPr>
              <a:defRPr lang="nl-NL"/>
            </a:defPPr>
            <a:lvl1pPr>
              <a:defRPr sz="1000" b="1">
                <a:solidFill>
                  <a:schemeClr val="tx2"/>
                </a:solidFill>
              </a:defRPr>
            </a:lvl1pPr>
          </a:lstStyle>
          <a:p>
            <a:pPr lvl="0"/>
            <a:r>
              <a:rPr lang="nl-NL" sz="1000" b="1" i="0">
                <a:solidFill>
                  <a:srgbClr val="4B5253"/>
                </a:solidFill>
                <a:latin typeface="Arial" panose="020B0604020202020204" pitchFamily="34" charset="0"/>
              </a:rPr>
              <a:t>C1 - Publieke Informatie</a:t>
            </a:r>
            <a:endParaRPr lang="nl-NL" sz="1000" b="1" i="0" dirty="0">
              <a:solidFill>
                <a:srgbClr val="4B5253"/>
              </a:solidFill>
              <a:latin typeface="Arial" panose="020B0604020202020204" pitchFamily="34" charset="0"/>
            </a:endParaRPr>
          </a:p>
        </p:txBody>
      </p:sp>
      <p:sp>
        <p:nvSpPr>
          <p:cNvPr id="5" name="Test"/>
          <p:cNvSpPr txBox="1"/>
          <p:nvPr userDrawn="1">
            <p:custDataLst>
              <p:tags r:id="rId67"/>
            </p:custDataLst>
          </p:nvPr>
        </p:nvSpPr>
        <p:spPr>
          <a:xfrm>
            <a:off x="1346400" y="6379200"/>
            <a:ext cx="1530000" cy="363600"/>
          </a:xfrm>
          <a:prstGeom prst="rect">
            <a:avLst/>
          </a:prstGeom>
        </p:spPr>
        <p:txBody>
          <a:bodyPr vert="horz" lIns="0" tIns="0" rIns="0" bIns="0" rtlCol="0" anchor="ctr"/>
          <a:lstStyle>
            <a:defPPr>
              <a:defRPr lang="nl-NL"/>
            </a:defPPr>
            <a:lvl1pPr lvl="0">
              <a:defRPr sz="1000" b="1">
                <a:solidFill>
                  <a:schemeClr val="tx2"/>
                </a:solidFill>
              </a:defRPr>
            </a:lvl1pPr>
          </a:lstStyle>
          <a:p>
            <a:pPr lvl="0"/>
            <a:r>
              <a:rPr lang="nl-NL" b="0"/>
              <a:t>7 november 2023</a:t>
            </a:r>
            <a:endParaRPr lang="nl-NL" b="0" dirty="0"/>
          </a:p>
        </p:txBody>
      </p:sp>
      <p:sp>
        <p:nvSpPr>
          <p:cNvPr id="3" name="MSIPCMContentMarking" descr="{&quot;HashCode&quot;:1663443284,&quot;Placement&quot;:&quot;Footer&quot;,&quot;Top&quot;:519.343,&quot;Left&quot;:401.1567,&quot;SlideWidth&quot;:960,&quot;SlideHeight&quot;:540}">
            <a:extLst>
              <a:ext uri="{FF2B5EF4-FFF2-40B4-BE49-F238E27FC236}">
                <a16:creationId xmlns:a16="http://schemas.microsoft.com/office/drawing/2014/main" id="{83C18CAD-A46B-AFC9-9A30-D3962560BD4F}"/>
              </a:ext>
            </a:extLst>
          </p:cNvPr>
          <p:cNvSpPr txBox="1"/>
          <p:nvPr userDrawn="1"/>
        </p:nvSpPr>
        <p:spPr>
          <a:xfrm>
            <a:off x="5094690" y="6595656"/>
            <a:ext cx="2002620" cy="262344"/>
          </a:xfrm>
          <a:prstGeom prst="rect">
            <a:avLst/>
          </a:prstGeom>
          <a:noFill/>
        </p:spPr>
        <p:txBody>
          <a:bodyPr vert="horz" wrap="square" lIns="0" tIns="0" rIns="0" bIns="0" rtlCol="0" anchor="ctr" anchorCtr="1">
            <a:spAutoFit/>
          </a:bodyPr>
          <a:lstStyle/>
          <a:p>
            <a:pPr algn="ctr">
              <a:spcBef>
                <a:spcPts val="0"/>
              </a:spcBef>
              <a:spcAft>
                <a:spcPts val="0"/>
              </a:spcAft>
            </a:pPr>
            <a:r>
              <a:rPr lang="nl-NL" sz="1000">
                <a:solidFill>
                  <a:srgbClr val="000000"/>
                </a:solidFill>
                <a:latin typeface="Calibri" panose="020F0502020204030204" pitchFamily="34" charset="0"/>
              </a:rPr>
              <a:t>TenneT C2 - Internal Information</a:t>
            </a:r>
            <a:endParaRPr lang="en-NL"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741245615"/>
      </p:ext>
    </p:extLst>
  </p:cSld>
  <p:clrMap bg1="lt1" tx1="dk1" bg2="lt2" tx2="dk2" accent1="accent1" accent2="accent2" accent3="accent3" accent4="accent4" accent5="accent5" accent6="accent6" hlink="hlink" folHlink="folHlink"/>
  <p:sldLayoutIdLst>
    <p:sldLayoutId id="2147483699" r:id="rId1"/>
    <p:sldLayoutId id="2147483708" r:id="rId2"/>
    <p:sldLayoutId id="2147483709" r:id="rId3"/>
    <p:sldLayoutId id="2147483711" r:id="rId4"/>
    <p:sldLayoutId id="2147483744" r:id="rId5"/>
    <p:sldLayoutId id="2147483746" r:id="rId6"/>
    <p:sldLayoutId id="2147483747" r:id="rId7"/>
    <p:sldLayoutId id="2147483695" r:id="rId8"/>
    <p:sldLayoutId id="2147483696" r:id="rId9"/>
    <p:sldLayoutId id="2147483712" r:id="rId10"/>
    <p:sldLayoutId id="2147483685" r:id="rId11"/>
    <p:sldLayoutId id="2147483715" r:id="rId12"/>
    <p:sldLayoutId id="2147483668" r:id="rId13"/>
    <p:sldLayoutId id="2147483718" r:id="rId14"/>
    <p:sldLayoutId id="2147483713" r:id="rId15"/>
    <p:sldLayoutId id="2147483716" r:id="rId16"/>
    <p:sldLayoutId id="2147483671" r:id="rId17"/>
    <p:sldLayoutId id="2147483719" r:id="rId18"/>
    <p:sldLayoutId id="2147483714" r:id="rId19"/>
    <p:sldLayoutId id="2147483731" r:id="rId20"/>
    <p:sldLayoutId id="2147483730" r:id="rId21"/>
    <p:sldLayoutId id="2147483729" r:id="rId22"/>
    <p:sldLayoutId id="2147483732" r:id="rId23"/>
    <p:sldLayoutId id="2147483728" r:id="rId24"/>
    <p:sldLayoutId id="2147483733" r:id="rId25"/>
    <p:sldLayoutId id="2147483734" r:id="rId26"/>
    <p:sldLayoutId id="2147483743" r:id="rId27"/>
    <p:sldLayoutId id="2147483742" r:id="rId28"/>
    <p:sldLayoutId id="2147483740" r:id="rId29"/>
    <p:sldLayoutId id="2147483741" r:id="rId30"/>
    <p:sldLayoutId id="2147483736" r:id="rId31"/>
    <p:sldLayoutId id="2147483735" r:id="rId32"/>
    <p:sldLayoutId id="2147483738" r:id="rId33"/>
    <p:sldLayoutId id="2147483737" r:id="rId34"/>
    <p:sldLayoutId id="2147483739" r:id="rId35"/>
    <p:sldLayoutId id="2147483720" r:id="rId36"/>
    <p:sldLayoutId id="2147483674" r:id="rId37"/>
    <p:sldLayoutId id="2147483721" r:id="rId38"/>
    <p:sldLayoutId id="2147483673" r:id="rId39"/>
    <p:sldLayoutId id="2147483722" r:id="rId40"/>
    <p:sldLayoutId id="2147483698" r:id="rId41"/>
    <p:sldLayoutId id="2147483723" r:id="rId42"/>
    <p:sldLayoutId id="2147483675" r:id="rId43"/>
    <p:sldLayoutId id="2147483724" r:id="rId44"/>
    <p:sldLayoutId id="2147483676" r:id="rId45"/>
    <p:sldLayoutId id="2147483677" r:id="rId46"/>
    <p:sldLayoutId id="2147483670" r:id="rId47"/>
    <p:sldLayoutId id="2147483725" r:id="rId48"/>
    <p:sldLayoutId id="2147483678" r:id="rId49"/>
    <p:sldLayoutId id="2147483679" r:id="rId50"/>
    <p:sldLayoutId id="2147483717" r:id="rId51"/>
    <p:sldLayoutId id="2147483680" r:id="rId52"/>
    <p:sldLayoutId id="2147483697" r:id="rId53"/>
    <p:sldLayoutId id="2147483756" r:id="rId54"/>
    <p:sldLayoutId id="2147483757" r:id="rId55"/>
    <p:sldLayoutId id="2147483758" r:id="rId56"/>
    <p:sldLayoutId id="2147483771" r:id="rId57"/>
    <p:sldLayoutId id="2147483772" r:id="rId58"/>
    <p:sldLayoutId id="2147483773" r:id="rId59"/>
    <p:sldLayoutId id="2147483687" r:id="rId60"/>
    <p:sldLayoutId id="2147483749" r:id="rId61"/>
    <p:sldLayoutId id="2147483750" r:id="rId62"/>
    <p:sldLayoutId id="2147483748" r:id="rId63"/>
    <p:sldLayoutId id="2147483774" r:id="rId64"/>
  </p:sldLayoutIdLst>
  <p:hf hd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846" userDrawn="1">
          <p15:clr>
            <a:srgbClr val="F26B43"/>
          </p15:clr>
        </p15:guide>
        <p15:guide id="4" orient="horz" pos="3827" userDrawn="1">
          <p15:clr>
            <a:srgbClr val="F26B43"/>
          </p15:clr>
        </p15:guide>
        <p15:guide id="5" orient="horz" pos="1148" userDrawn="1">
          <p15:clr>
            <a:srgbClr val="F26B43"/>
          </p15:clr>
        </p15:guide>
        <p15:guide id="6" orient="horz" pos="323" userDrawn="1">
          <p15:clr>
            <a:srgbClr val="F26B43"/>
          </p15:clr>
        </p15:guide>
        <p15:guide id="7" pos="73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59.xml"/><Relationship Id="rId5" Type="http://schemas.openxmlformats.org/officeDocument/2006/relationships/image" Target="../media/image1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60.xml"/><Relationship Id="rId5" Type="http://schemas.openxmlformats.org/officeDocument/2006/relationships/image" Target="../media/image1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61.xml"/><Relationship Id="rId5" Type="http://schemas.openxmlformats.org/officeDocument/2006/relationships/image" Target="../media/image2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6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6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4.xml"/><Relationship Id="rId1" Type="http://schemas.openxmlformats.org/officeDocument/2006/relationships/tags" Target="../tags/tag6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67.xml"/><Relationship Id="rId5" Type="http://schemas.openxmlformats.org/officeDocument/2006/relationships/image" Target="../media/image12.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55.xml"/><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56.xml"/><Relationship Id="rId5" Type="http://schemas.openxmlformats.org/officeDocument/2006/relationships/image" Target="../media/image1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57.xml"/><Relationship Id="rId5" Type="http://schemas.openxmlformats.org/officeDocument/2006/relationships/image" Target="../media/image1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58.xml"/><Relationship Id="rId5" Type="http://schemas.openxmlformats.org/officeDocument/2006/relationships/image" Target="../media/image1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8069F1D-263F-4182-B93E-825447B9D0D0}"/>
              </a:ext>
            </a:extLst>
          </p:cNvPr>
          <p:cNvSpPr>
            <a:spLocks noGrp="1"/>
          </p:cNvSpPr>
          <p:nvPr>
            <p:ph type="ctrTitle"/>
          </p:nvPr>
        </p:nvSpPr>
        <p:spPr>
          <a:xfrm>
            <a:off x="454698" y="2348489"/>
            <a:ext cx="7062633" cy="2281263"/>
          </a:xfrm>
        </p:spPr>
        <p:txBody>
          <a:bodyPr/>
          <a:lstStyle/>
          <a:p>
            <a:r>
              <a:rPr lang="nl-NL" sz="4000" dirty="0"/>
              <a:t>Bijpraatsessie Hoogspanningsstation Omgeving Sloegebied</a:t>
            </a:r>
          </a:p>
        </p:txBody>
      </p:sp>
      <p:sp>
        <p:nvSpPr>
          <p:cNvPr id="11" name="Ondertitel 10">
            <a:extLst>
              <a:ext uri="{FF2B5EF4-FFF2-40B4-BE49-F238E27FC236}">
                <a16:creationId xmlns:a16="http://schemas.microsoft.com/office/drawing/2014/main" id="{13A00141-F50C-4E0F-91AF-B11EFE1C2AAC}"/>
              </a:ext>
            </a:extLst>
          </p:cNvPr>
          <p:cNvSpPr>
            <a:spLocks noGrp="1"/>
          </p:cNvSpPr>
          <p:nvPr>
            <p:ph type="subTitle" idx="1"/>
          </p:nvPr>
        </p:nvSpPr>
        <p:spPr/>
        <p:txBody>
          <a:bodyPr/>
          <a:lstStyle/>
          <a:p>
            <a:r>
              <a:rPr lang="nl-NL"/>
              <a:t>Ministerie van Economische Zaken en Klimaat</a:t>
            </a:r>
            <a:endParaRPr lang="nl-NL" dirty="0"/>
          </a:p>
        </p:txBody>
      </p:sp>
      <p:sp>
        <p:nvSpPr>
          <p:cNvPr id="2" name="Tijdelijke aanduiding voor tekst 1">
            <a:extLst>
              <a:ext uri="{FF2B5EF4-FFF2-40B4-BE49-F238E27FC236}">
                <a16:creationId xmlns:a16="http://schemas.microsoft.com/office/drawing/2014/main" id="{715903ED-D5A0-4E8A-B8EF-E7E7D0FCBCEC}"/>
              </a:ext>
            </a:extLst>
          </p:cNvPr>
          <p:cNvSpPr>
            <a:spLocks noGrp="1"/>
          </p:cNvSpPr>
          <p:nvPr>
            <p:ph type="body" sz="quarter" idx="19"/>
          </p:nvPr>
        </p:nvSpPr>
        <p:spPr>
          <a:xfrm>
            <a:off x="454706" y="5205861"/>
            <a:ext cx="6685169" cy="211432"/>
          </a:xfrm>
        </p:spPr>
        <p:txBody>
          <a:bodyPr/>
          <a:lstStyle/>
          <a:p>
            <a:r>
              <a:rPr lang="nl-NL" dirty="0"/>
              <a:t>TenneT TSO</a:t>
            </a:r>
          </a:p>
          <a:p>
            <a:r>
              <a:rPr lang="nl-NL" sz="1600" dirty="0"/>
              <a:t>7 november 2023</a:t>
            </a:r>
          </a:p>
        </p:txBody>
      </p:sp>
      <p:pic>
        <p:nvPicPr>
          <p:cNvPr id="1026" name="Picture 2" descr="Ministerie van Economische Zaken en Klimaat | Connekt">
            <a:extLst>
              <a:ext uri="{FF2B5EF4-FFF2-40B4-BE49-F238E27FC236}">
                <a16:creationId xmlns:a16="http://schemas.microsoft.com/office/drawing/2014/main" id="{22E9CEA6-FA60-9B35-92AD-F996E1548B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273"/>
          <a:stretch/>
        </p:blipFill>
        <p:spPr bwMode="auto">
          <a:xfrm>
            <a:off x="8258781" y="6141622"/>
            <a:ext cx="2048679" cy="6027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5093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1DE5423-6E01-8DB0-AE95-4367B53B1909}"/>
              </a:ext>
            </a:extLst>
          </p:cNvPr>
          <p:cNvSpPr>
            <a:spLocks noGrp="1"/>
          </p:cNvSpPr>
          <p:nvPr>
            <p:ph type="title"/>
          </p:nvPr>
        </p:nvSpPr>
        <p:spPr/>
        <p:txBody>
          <a:bodyPr/>
          <a:lstStyle/>
          <a:p>
            <a:r>
              <a:rPr lang="nl-NL" dirty="0"/>
              <a:t>Locatie 3 Weelhoekweg</a:t>
            </a:r>
          </a:p>
        </p:txBody>
      </p:sp>
      <p:pic>
        <p:nvPicPr>
          <p:cNvPr id="11" name="Picture 2" descr="Ministerie van Economische Zaken en Klimaat | Connekt">
            <a:extLst>
              <a:ext uri="{FF2B5EF4-FFF2-40B4-BE49-F238E27FC236}">
                <a16:creationId xmlns:a16="http://schemas.microsoft.com/office/drawing/2014/main" id="{FBC73351-86F9-00FC-229F-5373EBC82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B747ABB-C429-4119-C5EA-C1E2E1D49573}"/>
              </a:ext>
            </a:extLst>
          </p:cNvPr>
          <p:cNvPicPr>
            <a:picLocks noChangeAspect="1"/>
          </p:cNvPicPr>
          <p:nvPr/>
        </p:nvPicPr>
        <p:blipFill>
          <a:blip r:embed="rId5"/>
          <a:stretch>
            <a:fillRect/>
          </a:stretch>
        </p:blipFill>
        <p:spPr>
          <a:xfrm>
            <a:off x="1347597" y="1174927"/>
            <a:ext cx="6101481" cy="4791478"/>
          </a:xfrm>
          <a:prstGeom prst="rect">
            <a:avLst/>
          </a:prstGeom>
        </p:spPr>
      </p:pic>
      <p:sp>
        <p:nvSpPr>
          <p:cNvPr id="3" name="Tekstvak 2">
            <a:extLst>
              <a:ext uri="{FF2B5EF4-FFF2-40B4-BE49-F238E27FC236}">
                <a16:creationId xmlns:a16="http://schemas.microsoft.com/office/drawing/2014/main" id="{92F8127B-C2C5-D0CA-EDC0-9FCFF030AEA7}"/>
              </a:ext>
            </a:extLst>
          </p:cNvPr>
          <p:cNvSpPr txBox="1"/>
          <p:nvPr/>
        </p:nvSpPr>
        <p:spPr>
          <a:xfrm>
            <a:off x="7726679" y="1333470"/>
            <a:ext cx="4011607" cy="1200329"/>
          </a:xfrm>
          <a:prstGeom prst="rect">
            <a:avLst/>
          </a:prstGeom>
          <a:noFill/>
        </p:spPr>
        <p:txBody>
          <a:bodyPr wrap="square">
            <a:spAutoFit/>
          </a:bodyPr>
          <a:lstStyle/>
          <a:p>
            <a:pPr marL="285750" indent="-285750">
              <a:buFont typeface="Arial" panose="020B0604020202020204" pitchFamily="34" charset="0"/>
              <a:buChar char="•"/>
            </a:pPr>
            <a:r>
              <a:rPr lang="nl-NL" dirty="0"/>
              <a:t>Buiten zoekgebied &amp; Sloegebied</a:t>
            </a:r>
          </a:p>
          <a:p>
            <a:pPr marL="285750" indent="-285750">
              <a:buFont typeface="Arial" panose="020B0604020202020204" pitchFamily="34" charset="0"/>
              <a:buChar char="•"/>
            </a:pPr>
            <a:r>
              <a:rPr lang="nl-NL" dirty="0"/>
              <a:t>Geen draagvlak</a:t>
            </a:r>
          </a:p>
          <a:p>
            <a:pPr marL="285750" indent="-285750">
              <a:buFont typeface="Arial" panose="020B0604020202020204" pitchFamily="34" charset="0"/>
              <a:buChar char="•"/>
            </a:pPr>
            <a:r>
              <a:rPr lang="nl-NL" dirty="0"/>
              <a:t>Negatieve milieueffecten</a:t>
            </a:r>
          </a:p>
          <a:p>
            <a:pPr marL="0" indent="0">
              <a:buFont typeface="Systeemlettertype regulier"/>
              <a:buNone/>
            </a:pPr>
            <a:endParaRPr lang="nl-NL" dirty="0"/>
          </a:p>
        </p:txBody>
      </p:sp>
    </p:spTree>
    <p:custDataLst>
      <p:tags r:id="rId1"/>
    </p:custDataLst>
    <p:extLst>
      <p:ext uri="{BB962C8B-B14F-4D97-AF65-F5344CB8AC3E}">
        <p14:creationId xmlns:p14="http://schemas.microsoft.com/office/powerpoint/2010/main" val="28093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1DE5423-6E01-8DB0-AE95-4367B53B1909}"/>
              </a:ext>
            </a:extLst>
          </p:cNvPr>
          <p:cNvSpPr>
            <a:spLocks noGrp="1"/>
          </p:cNvSpPr>
          <p:nvPr>
            <p:ph type="title"/>
          </p:nvPr>
        </p:nvSpPr>
        <p:spPr/>
        <p:txBody>
          <a:bodyPr/>
          <a:lstStyle/>
          <a:p>
            <a:r>
              <a:rPr lang="nl-NL" dirty="0"/>
              <a:t>Locatie 4 Frankrijkweg</a:t>
            </a:r>
          </a:p>
        </p:txBody>
      </p:sp>
      <p:pic>
        <p:nvPicPr>
          <p:cNvPr id="11" name="Picture 2" descr="Ministerie van Economische Zaken en Klimaat | Connekt">
            <a:extLst>
              <a:ext uri="{FF2B5EF4-FFF2-40B4-BE49-F238E27FC236}">
                <a16:creationId xmlns:a16="http://schemas.microsoft.com/office/drawing/2014/main" id="{FBC73351-86F9-00FC-229F-5373EBC82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19FFCB9-C33A-3296-6B4E-B4A232DEF3F7}"/>
              </a:ext>
            </a:extLst>
          </p:cNvPr>
          <p:cNvPicPr>
            <a:picLocks noChangeAspect="1"/>
          </p:cNvPicPr>
          <p:nvPr/>
        </p:nvPicPr>
        <p:blipFill>
          <a:blip r:embed="rId5"/>
          <a:stretch>
            <a:fillRect/>
          </a:stretch>
        </p:blipFill>
        <p:spPr>
          <a:xfrm>
            <a:off x="1347597" y="1102044"/>
            <a:ext cx="6767703" cy="5321543"/>
          </a:xfrm>
          <a:prstGeom prst="rect">
            <a:avLst/>
          </a:prstGeom>
        </p:spPr>
      </p:pic>
      <p:sp>
        <p:nvSpPr>
          <p:cNvPr id="4" name="Tekstvak 3">
            <a:extLst>
              <a:ext uri="{FF2B5EF4-FFF2-40B4-BE49-F238E27FC236}">
                <a16:creationId xmlns:a16="http://schemas.microsoft.com/office/drawing/2014/main" id="{61D7B620-3835-4A46-54E9-9AA2C560DE85}"/>
              </a:ext>
            </a:extLst>
          </p:cNvPr>
          <p:cNvSpPr txBox="1"/>
          <p:nvPr/>
        </p:nvSpPr>
        <p:spPr>
          <a:xfrm>
            <a:off x="8180393" y="1352669"/>
            <a:ext cx="4011607" cy="923330"/>
          </a:xfrm>
          <a:prstGeom prst="rect">
            <a:avLst/>
          </a:prstGeom>
          <a:noFill/>
        </p:spPr>
        <p:txBody>
          <a:bodyPr wrap="square">
            <a:spAutoFit/>
          </a:bodyPr>
          <a:lstStyle/>
          <a:p>
            <a:pPr marL="285750" indent="-285750">
              <a:buFont typeface="Arial" panose="020B0604020202020204" pitchFamily="34" charset="0"/>
              <a:buChar char="•"/>
            </a:pPr>
            <a:r>
              <a:rPr lang="nl-NL" dirty="0" err="1"/>
              <a:t>Havengerelateerde</a:t>
            </a:r>
            <a:r>
              <a:rPr lang="nl-NL" dirty="0"/>
              <a:t> ontwikkelingen</a:t>
            </a:r>
          </a:p>
          <a:p>
            <a:pPr marL="285750" indent="-285750">
              <a:buFont typeface="Arial" panose="020B0604020202020204" pitchFamily="34" charset="0"/>
              <a:buChar char="•"/>
            </a:pPr>
            <a:r>
              <a:rPr lang="nl-NL" dirty="0"/>
              <a:t>Investeringen NSP</a:t>
            </a:r>
          </a:p>
          <a:p>
            <a:pPr marL="285750" indent="-285750">
              <a:buFont typeface="Arial" panose="020B0604020202020204" pitchFamily="34" charset="0"/>
              <a:buChar char="•"/>
            </a:pPr>
            <a:r>
              <a:rPr lang="nl-NL" dirty="0"/>
              <a:t>Lange bovengrondse </a:t>
            </a:r>
            <a:r>
              <a:rPr lang="nl-NL" dirty="0" err="1"/>
              <a:t>inlussing</a:t>
            </a:r>
            <a:endParaRPr lang="nl-NL" dirty="0"/>
          </a:p>
        </p:txBody>
      </p:sp>
    </p:spTree>
    <p:custDataLst>
      <p:tags r:id="rId1"/>
    </p:custDataLst>
    <p:extLst>
      <p:ext uri="{BB962C8B-B14F-4D97-AF65-F5344CB8AC3E}">
        <p14:creationId xmlns:p14="http://schemas.microsoft.com/office/powerpoint/2010/main" val="62844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63C97AA-1A55-42FF-C1C1-7312C5222988}"/>
              </a:ext>
            </a:extLst>
          </p:cNvPr>
          <p:cNvSpPr>
            <a:spLocks noGrp="1"/>
          </p:cNvSpPr>
          <p:nvPr>
            <p:ph type="title"/>
          </p:nvPr>
        </p:nvSpPr>
        <p:spPr/>
        <p:txBody>
          <a:bodyPr/>
          <a:lstStyle/>
          <a:p>
            <a:r>
              <a:rPr lang="nl-NL" dirty="0"/>
              <a:t>Proces tracés (</a:t>
            </a:r>
            <a:r>
              <a:rPr lang="nl-NL" dirty="0" err="1"/>
              <a:t>inlussing</a:t>
            </a:r>
            <a:r>
              <a:rPr lang="nl-NL" dirty="0"/>
              <a:t> en </a:t>
            </a:r>
            <a:r>
              <a:rPr lang="nl-NL" dirty="0" err="1"/>
              <a:t>verkabeling</a:t>
            </a:r>
            <a:r>
              <a:rPr lang="nl-NL" dirty="0"/>
              <a:t> 150kV)</a:t>
            </a:r>
          </a:p>
        </p:txBody>
      </p:sp>
      <p:sp>
        <p:nvSpPr>
          <p:cNvPr id="5" name="Tijdelijke aanduiding voor tekst 4"/>
          <p:cNvSpPr>
            <a:spLocks noGrp="1"/>
          </p:cNvSpPr>
          <p:nvPr>
            <p:ph type="body" sz="quarter" idx="14"/>
          </p:nvPr>
        </p:nvSpPr>
        <p:spPr/>
        <p:txBody>
          <a:bodyPr/>
          <a:lstStyle/>
          <a:p>
            <a:pPr marL="0" indent="0">
              <a:buNone/>
            </a:pPr>
            <a:r>
              <a:rPr lang="nl-NL" b="1" dirty="0"/>
              <a:t> Bovengrondse </a:t>
            </a:r>
            <a:r>
              <a:rPr lang="nl-NL" b="1" dirty="0" err="1"/>
              <a:t>inlussing</a:t>
            </a:r>
            <a:r>
              <a:rPr lang="nl-NL" b="1" dirty="0"/>
              <a:t>: </a:t>
            </a:r>
          </a:p>
          <a:p>
            <a:pPr marL="0" indent="0">
              <a:buNone/>
            </a:pPr>
            <a:r>
              <a:rPr lang="nl-NL" dirty="0"/>
              <a:t>+ 3 masten</a:t>
            </a:r>
          </a:p>
          <a:p>
            <a:pPr marL="0" indent="0">
              <a:buNone/>
            </a:pPr>
            <a:r>
              <a:rPr lang="nl-NL" dirty="0"/>
              <a:t>+ 1,5 km bovengrondse hoogspanning</a:t>
            </a:r>
          </a:p>
          <a:p>
            <a:pPr marL="0" indent="0">
              <a:buNone/>
            </a:pPr>
            <a:endParaRPr lang="nl-NL" dirty="0"/>
          </a:p>
          <a:p>
            <a:pPr marL="0" indent="0">
              <a:buNone/>
            </a:pPr>
            <a:r>
              <a:rPr lang="nl-NL" b="1" dirty="0" err="1"/>
              <a:t>Verkabeling</a:t>
            </a:r>
            <a:r>
              <a:rPr lang="nl-NL" b="1" dirty="0"/>
              <a:t> 150kV:</a:t>
            </a:r>
          </a:p>
          <a:p>
            <a:pPr>
              <a:buFontTx/>
              <a:buChar char="-"/>
            </a:pPr>
            <a:r>
              <a:rPr lang="nl-NL" dirty="0"/>
              <a:t>21 masten</a:t>
            </a:r>
          </a:p>
          <a:p>
            <a:pPr>
              <a:buFontTx/>
              <a:buChar char="-"/>
            </a:pPr>
            <a:r>
              <a:rPr lang="nl-NL" dirty="0"/>
              <a:t>6 km bovengrondse hoogspanning</a:t>
            </a:r>
          </a:p>
          <a:p>
            <a:pPr marL="0" indent="0">
              <a:buNone/>
            </a:pPr>
            <a:r>
              <a:rPr lang="nl-NL" dirty="0"/>
              <a:t>+ 2 opstijgpunten </a:t>
            </a:r>
          </a:p>
          <a:p>
            <a:pPr marL="0" indent="0">
              <a:buNone/>
            </a:pPr>
            <a:endParaRPr lang="nl-NL" dirty="0"/>
          </a:p>
          <a:p>
            <a:pPr marL="0" indent="0">
              <a:buNone/>
            </a:pPr>
            <a:r>
              <a:rPr lang="nl-NL" b="1" dirty="0"/>
              <a:t>Acties:</a:t>
            </a:r>
          </a:p>
          <a:p>
            <a:r>
              <a:rPr lang="nl-NL" dirty="0"/>
              <a:t>Tracering </a:t>
            </a:r>
          </a:p>
          <a:p>
            <a:r>
              <a:rPr lang="nl-NL" dirty="0"/>
              <a:t>Gesprekken grondeigenaren</a:t>
            </a:r>
          </a:p>
          <a:p>
            <a:r>
              <a:rPr lang="nl-NL" dirty="0"/>
              <a:t>Onderzoeken (betreding)</a:t>
            </a:r>
            <a:endParaRPr lang="en-GB" dirty="0"/>
          </a:p>
        </p:txBody>
      </p:sp>
      <p:pic>
        <p:nvPicPr>
          <p:cNvPr id="3" name="Picture 2" descr="Ministerie van Economische Zaken en Klimaat | Connekt">
            <a:extLst>
              <a:ext uri="{FF2B5EF4-FFF2-40B4-BE49-F238E27FC236}">
                <a16:creationId xmlns:a16="http://schemas.microsoft.com/office/drawing/2014/main" id="{498DFA37-0087-50BB-EB6D-81C4D360B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BF47BBC4-057D-462F-2C72-6728F8BCDA55}"/>
              </a:ext>
            </a:extLst>
          </p:cNvPr>
          <p:cNvPicPr>
            <a:picLocks noChangeAspect="1"/>
          </p:cNvPicPr>
          <p:nvPr/>
        </p:nvPicPr>
        <p:blipFill>
          <a:blip r:embed="rId5"/>
          <a:stretch>
            <a:fillRect/>
          </a:stretch>
        </p:blipFill>
        <p:spPr>
          <a:xfrm>
            <a:off x="5765036" y="1140399"/>
            <a:ext cx="5214964" cy="4923896"/>
          </a:xfrm>
          <a:prstGeom prst="rect">
            <a:avLst/>
          </a:prstGeom>
        </p:spPr>
      </p:pic>
    </p:spTree>
    <p:custDataLst>
      <p:tags r:id="rId1"/>
    </p:custDataLst>
    <p:extLst>
      <p:ext uri="{BB962C8B-B14F-4D97-AF65-F5344CB8AC3E}">
        <p14:creationId xmlns:p14="http://schemas.microsoft.com/office/powerpoint/2010/main" val="151748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1B89B-56E8-5823-F06B-9DF05B08518E}"/>
              </a:ext>
            </a:extLst>
          </p:cNvPr>
          <p:cNvSpPr>
            <a:spLocks noGrp="1"/>
          </p:cNvSpPr>
          <p:nvPr>
            <p:ph type="title"/>
          </p:nvPr>
        </p:nvSpPr>
        <p:spPr/>
        <p:txBody>
          <a:bodyPr/>
          <a:lstStyle/>
          <a:p>
            <a:r>
              <a:rPr lang="nl-NL" dirty="0"/>
              <a:t>Visualisatie Locatie 1</a:t>
            </a:r>
          </a:p>
        </p:txBody>
      </p:sp>
      <p:pic>
        <p:nvPicPr>
          <p:cNvPr id="8" name="Afbeelding 7">
            <a:extLst>
              <a:ext uri="{FF2B5EF4-FFF2-40B4-BE49-F238E27FC236}">
                <a16:creationId xmlns:a16="http://schemas.microsoft.com/office/drawing/2014/main" id="{BFDCDDF0-B2F9-49E5-4130-6B534A46811F}"/>
              </a:ext>
            </a:extLst>
          </p:cNvPr>
          <p:cNvPicPr>
            <a:picLocks noChangeAspect="1"/>
          </p:cNvPicPr>
          <p:nvPr/>
        </p:nvPicPr>
        <p:blipFill>
          <a:blip r:embed="rId4"/>
          <a:stretch>
            <a:fillRect/>
          </a:stretch>
        </p:blipFill>
        <p:spPr>
          <a:xfrm>
            <a:off x="1347597" y="1061200"/>
            <a:ext cx="6663471" cy="5175812"/>
          </a:xfrm>
          <a:prstGeom prst="rect">
            <a:avLst/>
          </a:prstGeom>
        </p:spPr>
      </p:pic>
      <p:sp>
        <p:nvSpPr>
          <p:cNvPr id="20" name="Tijdelijke aanduiding voor dianummer 19">
            <a:extLst>
              <a:ext uri="{FF2B5EF4-FFF2-40B4-BE49-F238E27FC236}">
                <a16:creationId xmlns:a16="http://schemas.microsoft.com/office/drawing/2014/main" id="{1B6628F1-871D-3591-6573-02082D267CAD}"/>
              </a:ext>
            </a:extLst>
          </p:cNvPr>
          <p:cNvSpPr>
            <a:spLocks noGrp="1"/>
          </p:cNvSpPr>
          <p:nvPr>
            <p:ph type="sldNum" sz="quarter" idx="15"/>
          </p:nvPr>
        </p:nvSpPr>
        <p:spPr/>
        <p:txBody>
          <a:bodyPr/>
          <a:lstStyle/>
          <a:p>
            <a:fld id="{867EBCD7-B3E8-48AD-AAAF-CE129139BC6F}" type="slidenum">
              <a:rPr lang="nl-NL" smtClean="0"/>
              <a:pPr/>
              <a:t>13</a:t>
            </a:fld>
            <a:endParaRPr lang="nl-NL" b="0" dirty="0"/>
          </a:p>
        </p:txBody>
      </p:sp>
    </p:spTree>
    <p:custDataLst>
      <p:tags r:id="rId1"/>
    </p:custDataLst>
    <p:extLst>
      <p:ext uri="{BB962C8B-B14F-4D97-AF65-F5344CB8AC3E}">
        <p14:creationId xmlns:p14="http://schemas.microsoft.com/office/powerpoint/2010/main" val="290773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5EB7BA-A1F5-7278-F0D8-8825C6F09800}"/>
              </a:ext>
            </a:extLst>
          </p:cNvPr>
          <p:cNvSpPr>
            <a:spLocks noGrp="1"/>
          </p:cNvSpPr>
          <p:nvPr>
            <p:ph type="body" sz="quarter" idx="13"/>
          </p:nvPr>
        </p:nvSpPr>
        <p:spPr/>
        <p:txBody>
          <a:bodyPr/>
          <a:lstStyle/>
          <a:p>
            <a:endParaRPr lang="nl-NL"/>
          </a:p>
        </p:txBody>
      </p:sp>
      <p:sp>
        <p:nvSpPr>
          <p:cNvPr id="3" name="Titel 2">
            <a:extLst>
              <a:ext uri="{FF2B5EF4-FFF2-40B4-BE49-F238E27FC236}">
                <a16:creationId xmlns:a16="http://schemas.microsoft.com/office/drawing/2014/main" id="{25A7F8AA-00A8-D9A2-B30B-C86F734FB2B9}"/>
              </a:ext>
            </a:extLst>
          </p:cNvPr>
          <p:cNvSpPr>
            <a:spLocks noGrp="1"/>
          </p:cNvSpPr>
          <p:nvPr>
            <p:ph type="title"/>
          </p:nvPr>
        </p:nvSpPr>
        <p:spPr/>
        <p:txBody>
          <a:bodyPr/>
          <a:lstStyle/>
          <a:p>
            <a:endParaRPr lang="nl-NL"/>
          </a:p>
        </p:txBody>
      </p:sp>
      <p:sp>
        <p:nvSpPr>
          <p:cNvPr id="4" name="Tijdelijke aanduiding voor tekst 3">
            <a:extLst>
              <a:ext uri="{FF2B5EF4-FFF2-40B4-BE49-F238E27FC236}">
                <a16:creationId xmlns:a16="http://schemas.microsoft.com/office/drawing/2014/main" id="{A25823A6-19E5-17B6-7CD4-46804998F727}"/>
              </a:ext>
            </a:extLst>
          </p:cNvPr>
          <p:cNvSpPr>
            <a:spLocks noGrp="1"/>
          </p:cNvSpPr>
          <p:nvPr>
            <p:ph type="body" sz="quarter" idx="14"/>
          </p:nvPr>
        </p:nvSpPr>
        <p:spPr/>
        <p:txBody>
          <a:bodyPr/>
          <a:lstStyle/>
          <a:p>
            <a:endParaRPr lang="nl-NL" dirty="0"/>
          </a:p>
        </p:txBody>
      </p:sp>
      <p:pic>
        <p:nvPicPr>
          <p:cNvPr id="7" name="Afbeelding 6">
            <a:extLst>
              <a:ext uri="{FF2B5EF4-FFF2-40B4-BE49-F238E27FC236}">
                <a16:creationId xmlns:a16="http://schemas.microsoft.com/office/drawing/2014/main" id="{1CFD8F28-03EA-F5B6-52A2-9BA1E8701686}"/>
              </a:ext>
            </a:extLst>
          </p:cNvPr>
          <p:cNvPicPr>
            <a:picLocks noChangeAspect="1"/>
          </p:cNvPicPr>
          <p:nvPr/>
        </p:nvPicPr>
        <p:blipFill>
          <a:blip r:embed="rId4"/>
          <a:stretch>
            <a:fillRect/>
          </a:stretch>
        </p:blipFill>
        <p:spPr>
          <a:xfrm>
            <a:off x="6209307" y="269595"/>
            <a:ext cx="5982693" cy="6357227"/>
          </a:xfrm>
          <a:prstGeom prst="rect">
            <a:avLst/>
          </a:prstGeom>
        </p:spPr>
      </p:pic>
      <p:pic>
        <p:nvPicPr>
          <p:cNvPr id="9" name="Afbeelding 8">
            <a:extLst>
              <a:ext uri="{FF2B5EF4-FFF2-40B4-BE49-F238E27FC236}">
                <a16:creationId xmlns:a16="http://schemas.microsoft.com/office/drawing/2014/main" id="{E627760D-4C0A-F61C-D810-73AC93329674}"/>
              </a:ext>
            </a:extLst>
          </p:cNvPr>
          <p:cNvPicPr>
            <a:picLocks noChangeAspect="1"/>
          </p:cNvPicPr>
          <p:nvPr/>
        </p:nvPicPr>
        <p:blipFill>
          <a:blip r:embed="rId5"/>
          <a:stretch>
            <a:fillRect/>
          </a:stretch>
        </p:blipFill>
        <p:spPr>
          <a:xfrm>
            <a:off x="832675" y="24215"/>
            <a:ext cx="5376632" cy="6809570"/>
          </a:xfrm>
          <a:prstGeom prst="rect">
            <a:avLst/>
          </a:prstGeom>
        </p:spPr>
      </p:pic>
      <p:cxnSp>
        <p:nvCxnSpPr>
          <p:cNvPr id="11" name="Rechte verbindingslijn met pijl 10">
            <a:extLst>
              <a:ext uri="{FF2B5EF4-FFF2-40B4-BE49-F238E27FC236}">
                <a16:creationId xmlns:a16="http://schemas.microsoft.com/office/drawing/2014/main" id="{486C11F5-D80E-783C-2B38-E3E329EC2B30}"/>
              </a:ext>
            </a:extLst>
          </p:cNvPr>
          <p:cNvCxnSpPr>
            <a:cxnSpLocks/>
          </p:cNvCxnSpPr>
          <p:nvPr/>
        </p:nvCxnSpPr>
        <p:spPr>
          <a:xfrm flipV="1">
            <a:off x="6096000" y="4073236"/>
            <a:ext cx="1421081" cy="73627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ijdelijke aanduiding voor dianummer 22">
            <a:extLst>
              <a:ext uri="{FF2B5EF4-FFF2-40B4-BE49-F238E27FC236}">
                <a16:creationId xmlns:a16="http://schemas.microsoft.com/office/drawing/2014/main" id="{6B4FAC69-18C6-D4AD-4095-4A71E1E1DAC2}"/>
              </a:ext>
            </a:extLst>
          </p:cNvPr>
          <p:cNvSpPr>
            <a:spLocks noGrp="1"/>
          </p:cNvSpPr>
          <p:nvPr>
            <p:ph type="sldNum" sz="quarter" idx="15"/>
          </p:nvPr>
        </p:nvSpPr>
        <p:spPr/>
        <p:txBody>
          <a:bodyPr/>
          <a:lstStyle/>
          <a:p>
            <a:fld id="{867EBCD7-B3E8-48AD-AAAF-CE129139BC6F}" type="slidenum">
              <a:rPr lang="nl-NL" smtClean="0"/>
              <a:pPr/>
              <a:t>14</a:t>
            </a:fld>
            <a:endParaRPr lang="nl-NL" b="0" dirty="0"/>
          </a:p>
        </p:txBody>
      </p:sp>
    </p:spTree>
    <p:custDataLst>
      <p:tags r:id="rId1"/>
    </p:custDataLst>
    <p:extLst>
      <p:ext uri="{BB962C8B-B14F-4D97-AF65-F5344CB8AC3E}">
        <p14:creationId xmlns:p14="http://schemas.microsoft.com/office/powerpoint/2010/main" val="35381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8E2F6A-2F42-C347-908B-5BEA28BE50E5}"/>
              </a:ext>
            </a:extLst>
          </p:cNvPr>
          <p:cNvSpPr>
            <a:spLocks noGrp="1"/>
          </p:cNvSpPr>
          <p:nvPr>
            <p:ph type="title"/>
          </p:nvPr>
        </p:nvSpPr>
        <p:spPr>
          <a:xfrm>
            <a:off x="1153055" y="303570"/>
            <a:ext cx="10390690" cy="430503"/>
          </a:xfrm>
        </p:spPr>
        <p:txBody>
          <a:bodyPr/>
          <a:lstStyle/>
          <a:p>
            <a:r>
              <a:rPr lang="nl-NL" dirty="0"/>
              <a:t>Samenhang andere projecten (1)</a:t>
            </a:r>
          </a:p>
        </p:txBody>
      </p:sp>
      <p:sp>
        <p:nvSpPr>
          <p:cNvPr id="7" name="Tijdelijke aanduiding voor tekst 6">
            <a:extLst>
              <a:ext uri="{FF2B5EF4-FFF2-40B4-BE49-F238E27FC236}">
                <a16:creationId xmlns:a16="http://schemas.microsoft.com/office/drawing/2014/main" id="{4EA71A6B-81D8-B041-A79A-253FD66AA83F}"/>
              </a:ext>
            </a:extLst>
          </p:cNvPr>
          <p:cNvSpPr>
            <a:spLocks noGrp="1"/>
          </p:cNvSpPr>
          <p:nvPr>
            <p:ph type="body" sz="quarter" idx="14"/>
          </p:nvPr>
        </p:nvSpPr>
        <p:spPr>
          <a:xfrm>
            <a:off x="1153055" y="1145116"/>
            <a:ext cx="10390186" cy="4252913"/>
          </a:xfrm>
        </p:spPr>
        <p:txBody>
          <a:bodyPr>
            <a:noAutofit/>
          </a:bodyPr>
          <a:lstStyle/>
          <a:p>
            <a:pPr marL="0" indent="0">
              <a:buNone/>
            </a:pPr>
            <a:r>
              <a:rPr lang="nl-NL" sz="1800" b="1" dirty="0"/>
              <a:t>Net op zee IJmuiden Ver </a:t>
            </a:r>
            <a:r>
              <a:rPr lang="nl-NL" sz="1800" b="1" dirty="0" err="1"/>
              <a:t>Alpha</a:t>
            </a:r>
            <a:r>
              <a:rPr lang="nl-NL" sz="1800" b="1" dirty="0"/>
              <a:t> </a:t>
            </a:r>
          </a:p>
          <a:p>
            <a:r>
              <a:rPr lang="nl-NL" sz="1800" dirty="0"/>
              <a:t>Inpassingsplan onherroepelijk</a:t>
            </a:r>
          </a:p>
          <a:p>
            <a:r>
              <a:rPr lang="nl-NL" sz="1800" dirty="0"/>
              <a:t>1 Beroep tegen vergunning</a:t>
            </a:r>
          </a:p>
          <a:p>
            <a:r>
              <a:rPr lang="nl-NL" sz="1800" dirty="0"/>
              <a:t>Voorbereidende werkzaamheden converterstation afgerond</a:t>
            </a:r>
          </a:p>
          <a:p>
            <a:r>
              <a:rPr lang="nl-NL" sz="1800" dirty="0"/>
              <a:t>Start bouw converterstation zomer 2024</a:t>
            </a:r>
          </a:p>
          <a:p>
            <a:pPr marL="0" indent="0">
              <a:buNone/>
            </a:pPr>
            <a:endParaRPr lang="nl-NL" sz="1800" dirty="0"/>
          </a:p>
          <a:p>
            <a:pPr marL="0" indent="0">
              <a:buNone/>
            </a:pPr>
            <a:r>
              <a:rPr lang="nl-NL" sz="1800" b="1" dirty="0"/>
              <a:t>Net op zee </a:t>
            </a:r>
            <a:r>
              <a:rPr lang="nl-NL" sz="1800" b="1" dirty="0" err="1"/>
              <a:t>Nederwiek</a:t>
            </a:r>
            <a:r>
              <a:rPr lang="nl-NL" sz="1800" b="1" dirty="0"/>
              <a:t> 1</a:t>
            </a:r>
          </a:p>
          <a:p>
            <a:r>
              <a:rPr lang="nl-NL" sz="1800" dirty="0"/>
              <a:t>Ontwerp inpassingsplan en vergunningen vanaf 17 november t/m 28 december 2023 ter inzage</a:t>
            </a:r>
          </a:p>
          <a:p>
            <a:r>
              <a:rPr lang="nl-NL" sz="1800" dirty="0"/>
              <a:t>28 november 2023 informatieavond in Heinkenszand</a:t>
            </a:r>
          </a:p>
          <a:p>
            <a:pPr marL="0" indent="0">
              <a:buNone/>
            </a:pPr>
            <a:endParaRPr lang="nl-NL" sz="1800" dirty="0"/>
          </a:p>
          <a:p>
            <a:pPr marL="0" indent="0">
              <a:buNone/>
            </a:pPr>
            <a:r>
              <a:rPr lang="nl-NL" sz="1800" b="1" dirty="0"/>
              <a:t>380kV Zeeuws Vlaanderen:</a:t>
            </a:r>
          </a:p>
          <a:p>
            <a:r>
              <a:rPr lang="nl-NL" sz="1800" dirty="0"/>
              <a:t>Voornemen en voorstel voor Participatie vanaf 17 november t/m 28 december 2023 ter inzage</a:t>
            </a:r>
          </a:p>
          <a:p>
            <a:r>
              <a:rPr lang="nl-NL" sz="1800" dirty="0"/>
              <a:t>28 en 29 november informatieavonden in Heinkenszand en Terneuzen</a:t>
            </a:r>
          </a:p>
          <a:p>
            <a:r>
              <a:rPr lang="nl-NL" sz="1800" dirty="0"/>
              <a:t>Q1 2024 Werksessies over mogelijke tracé-opties (uitnodiging volgt)</a:t>
            </a:r>
          </a:p>
          <a:p>
            <a:endParaRPr lang="nl-NL" sz="1800" dirty="0"/>
          </a:p>
          <a:p>
            <a:endParaRPr lang="nl-NL" sz="1800" dirty="0"/>
          </a:p>
        </p:txBody>
      </p:sp>
      <p:sp>
        <p:nvSpPr>
          <p:cNvPr id="19" name="Tijdelijke aanduiding voor dianummer 18">
            <a:extLst>
              <a:ext uri="{FF2B5EF4-FFF2-40B4-BE49-F238E27FC236}">
                <a16:creationId xmlns:a16="http://schemas.microsoft.com/office/drawing/2014/main" id="{9A176986-7B76-4C17-67D2-452800B570B0}"/>
              </a:ext>
            </a:extLst>
          </p:cNvPr>
          <p:cNvSpPr>
            <a:spLocks noGrp="1"/>
          </p:cNvSpPr>
          <p:nvPr>
            <p:ph type="sldNum" sz="quarter" idx="15"/>
          </p:nvPr>
        </p:nvSpPr>
        <p:spPr/>
        <p:txBody>
          <a:bodyPr/>
          <a:lstStyle/>
          <a:p>
            <a:fld id="{867EBCD7-B3E8-48AD-AAAF-CE129139BC6F}" type="slidenum">
              <a:rPr lang="nl-NL" smtClean="0"/>
              <a:pPr/>
              <a:t>15</a:t>
            </a:fld>
            <a:endParaRPr lang="nl-NL" b="0" dirty="0"/>
          </a:p>
        </p:txBody>
      </p:sp>
    </p:spTree>
    <p:custDataLst>
      <p:tags r:id="rId1"/>
    </p:custDataLst>
    <p:extLst>
      <p:ext uri="{BB962C8B-B14F-4D97-AF65-F5344CB8AC3E}">
        <p14:creationId xmlns:p14="http://schemas.microsoft.com/office/powerpoint/2010/main" val="1580626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8E2F6A-2F42-C347-908B-5BEA28BE50E5}"/>
              </a:ext>
            </a:extLst>
          </p:cNvPr>
          <p:cNvSpPr>
            <a:spLocks noGrp="1"/>
          </p:cNvSpPr>
          <p:nvPr>
            <p:ph type="title"/>
          </p:nvPr>
        </p:nvSpPr>
        <p:spPr>
          <a:xfrm>
            <a:off x="1153055" y="303570"/>
            <a:ext cx="10390690" cy="430503"/>
          </a:xfrm>
        </p:spPr>
        <p:txBody>
          <a:bodyPr/>
          <a:lstStyle/>
          <a:p>
            <a:r>
              <a:rPr lang="nl-NL" dirty="0"/>
              <a:t>Samenhang andere projecten (2)</a:t>
            </a:r>
          </a:p>
        </p:txBody>
      </p:sp>
      <p:sp>
        <p:nvSpPr>
          <p:cNvPr id="7" name="Tijdelijke aanduiding voor tekst 6">
            <a:extLst>
              <a:ext uri="{FF2B5EF4-FFF2-40B4-BE49-F238E27FC236}">
                <a16:creationId xmlns:a16="http://schemas.microsoft.com/office/drawing/2014/main" id="{4EA71A6B-81D8-B041-A79A-253FD66AA83F}"/>
              </a:ext>
            </a:extLst>
          </p:cNvPr>
          <p:cNvSpPr>
            <a:spLocks noGrp="1"/>
          </p:cNvSpPr>
          <p:nvPr>
            <p:ph type="body" sz="quarter" idx="14"/>
          </p:nvPr>
        </p:nvSpPr>
        <p:spPr>
          <a:xfrm>
            <a:off x="1153055" y="1145116"/>
            <a:ext cx="10390186" cy="4252913"/>
          </a:xfrm>
        </p:spPr>
        <p:txBody>
          <a:bodyPr>
            <a:noAutofit/>
          </a:bodyPr>
          <a:lstStyle/>
          <a:p>
            <a:pPr marL="0" indent="0">
              <a:buNone/>
            </a:pPr>
            <a:endParaRPr lang="nl-NL" sz="1800" dirty="0"/>
          </a:p>
          <a:p>
            <a:pPr marL="0" indent="0">
              <a:buNone/>
            </a:pPr>
            <a:r>
              <a:rPr lang="nl-NL" sz="1800" b="1" dirty="0"/>
              <a:t>Waterstofnetwerk Zuidwest-Nederland (EZK/ </a:t>
            </a:r>
            <a:r>
              <a:rPr lang="nl-NL" sz="1800" b="1" dirty="0" err="1"/>
              <a:t>Hynetwork</a:t>
            </a:r>
            <a:r>
              <a:rPr lang="nl-NL" sz="1800" b="1" dirty="0"/>
              <a:t> Services (HNS))</a:t>
            </a:r>
          </a:p>
          <a:p>
            <a:r>
              <a:rPr lang="nl-NL" sz="1800" dirty="0" err="1"/>
              <a:t>Concept-Notitie</a:t>
            </a:r>
            <a:r>
              <a:rPr lang="nl-NL" sz="1800" dirty="0"/>
              <a:t> Reikwijdte en Detailniveau vanaf 3 november t/m 14 december 2023 ter inzage</a:t>
            </a:r>
          </a:p>
          <a:p>
            <a:r>
              <a:rPr lang="nl-NL" sz="1800" dirty="0"/>
              <a:t>28 november 2023 Informatieavond in Heinkenszand en 29 november 2023 in Terneuzen</a:t>
            </a:r>
          </a:p>
          <a:p>
            <a:r>
              <a:rPr lang="nl-NL" sz="1800" dirty="0"/>
              <a:t>Ambtelijke werksessies in februari en april 2024 (nog in te plannen)</a:t>
            </a:r>
          </a:p>
          <a:p>
            <a:r>
              <a:rPr lang="nl-NL" sz="1800" dirty="0"/>
              <a:t>Bestuurlijk overleg in mei 2024 (nog in te plannen)</a:t>
            </a:r>
          </a:p>
          <a:p>
            <a:pPr marL="0" indent="0">
              <a:buNone/>
            </a:pPr>
            <a:endParaRPr lang="nl-NL" sz="1800" dirty="0"/>
          </a:p>
          <a:p>
            <a:endParaRPr lang="nl-NL" sz="1800" dirty="0"/>
          </a:p>
          <a:p>
            <a:endParaRPr lang="nl-NL" sz="1800" dirty="0"/>
          </a:p>
        </p:txBody>
      </p:sp>
      <p:sp>
        <p:nvSpPr>
          <p:cNvPr id="19" name="Tijdelijke aanduiding voor dianummer 18">
            <a:extLst>
              <a:ext uri="{FF2B5EF4-FFF2-40B4-BE49-F238E27FC236}">
                <a16:creationId xmlns:a16="http://schemas.microsoft.com/office/drawing/2014/main" id="{ACC4E498-52DF-0813-0E9C-A1902562265B}"/>
              </a:ext>
            </a:extLst>
          </p:cNvPr>
          <p:cNvSpPr>
            <a:spLocks noGrp="1"/>
          </p:cNvSpPr>
          <p:nvPr>
            <p:ph type="sldNum" sz="quarter" idx="15"/>
          </p:nvPr>
        </p:nvSpPr>
        <p:spPr/>
        <p:txBody>
          <a:bodyPr/>
          <a:lstStyle/>
          <a:p>
            <a:fld id="{867EBCD7-B3E8-48AD-AAAF-CE129139BC6F}" type="slidenum">
              <a:rPr lang="nl-NL" smtClean="0"/>
              <a:pPr/>
              <a:t>16</a:t>
            </a:fld>
            <a:endParaRPr lang="nl-NL" b="0" dirty="0"/>
          </a:p>
        </p:txBody>
      </p:sp>
    </p:spTree>
    <p:custDataLst>
      <p:tags r:id="rId1"/>
    </p:custDataLst>
    <p:extLst>
      <p:ext uri="{BB962C8B-B14F-4D97-AF65-F5344CB8AC3E}">
        <p14:creationId xmlns:p14="http://schemas.microsoft.com/office/powerpoint/2010/main" val="1128960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4"/>
          </p:nvPr>
        </p:nvSpPr>
        <p:spPr/>
        <p:txBody>
          <a:bodyPr/>
          <a:lstStyle/>
          <a:p>
            <a:pPr marL="0" indent="0">
              <a:buNone/>
            </a:pPr>
            <a:r>
              <a:rPr lang="nl-NL" dirty="0"/>
              <a:t> </a:t>
            </a:r>
            <a:endParaRPr lang="en-GB" dirty="0"/>
          </a:p>
        </p:txBody>
      </p:sp>
      <p:sp>
        <p:nvSpPr>
          <p:cNvPr id="11" name="Tijdelijke aanduiding voor tekst 10">
            <a:extLst>
              <a:ext uri="{FF2B5EF4-FFF2-40B4-BE49-F238E27FC236}">
                <a16:creationId xmlns:a16="http://schemas.microsoft.com/office/drawing/2014/main" id="{66A11C1D-878B-226F-915E-73BA80940502}"/>
              </a:ext>
            </a:extLst>
          </p:cNvPr>
          <p:cNvSpPr>
            <a:spLocks noGrp="1"/>
          </p:cNvSpPr>
          <p:nvPr>
            <p:ph type="body" sz="quarter" idx="13"/>
          </p:nvPr>
        </p:nvSpPr>
        <p:spPr>
          <a:xfrm>
            <a:off x="1364399" y="1584009"/>
            <a:ext cx="6185470" cy="4607999"/>
          </a:xfrm>
        </p:spPr>
        <p:txBody>
          <a:bodyPr/>
          <a:lstStyle/>
          <a:p>
            <a:r>
              <a:rPr lang="nl-NL" dirty="0"/>
              <a:t>Update onderzoek geluid</a:t>
            </a:r>
          </a:p>
          <a:p>
            <a:endParaRPr lang="nl-NL" dirty="0"/>
          </a:p>
          <a:p>
            <a:endParaRPr lang="nl-NL" dirty="0"/>
          </a:p>
          <a:p>
            <a:endParaRPr lang="nl-NL" dirty="0"/>
          </a:p>
          <a:p>
            <a:r>
              <a:rPr lang="nl-NL" dirty="0"/>
              <a:t>Gebiedsinvesteringen Netten op Zee</a:t>
            </a:r>
          </a:p>
          <a:p>
            <a:endParaRPr lang="nl-NL" dirty="0"/>
          </a:p>
          <a:p>
            <a:endParaRPr lang="nl-NL" dirty="0"/>
          </a:p>
          <a:p>
            <a:endParaRPr lang="nl-NL" dirty="0"/>
          </a:p>
          <a:p>
            <a:pPr marL="0" indent="0">
              <a:buNone/>
            </a:pPr>
            <a:endParaRPr lang="en-US" dirty="0"/>
          </a:p>
        </p:txBody>
      </p:sp>
      <p:pic>
        <p:nvPicPr>
          <p:cNvPr id="3" name="Picture 2" descr="Ministerie van Economische Zaken en Klimaat | Connekt">
            <a:extLst>
              <a:ext uri="{FF2B5EF4-FFF2-40B4-BE49-F238E27FC236}">
                <a16:creationId xmlns:a16="http://schemas.microsoft.com/office/drawing/2014/main" id="{498DFA37-0087-50BB-EB6D-81C4D360B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E0A9FEF7-C55D-72CE-AC86-ECAC67B59F5C}"/>
              </a:ext>
            </a:extLst>
          </p:cNvPr>
          <p:cNvSpPr>
            <a:spLocks noGrp="1"/>
          </p:cNvSpPr>
          <p:nvPr>
            <p:ph type="title"/>
          </p:nvPr>
        </p:nvSpPr>
        <p:spPr/>
        <p:txBody>
          <a:bodyPr/>
          <a:lstStyle/>
          <a:p>
            <a:r>
              <a:rPr lang="nl-NL" dirty="0"/>
              <a:t>Overig</a:t>
            </a:r>
          </a:p>
        </p:txBody>
      </p:sp>
      <p:pic>
        <p:nvPicPr>
          <p:cNvPr id="1026" name="Picture 2" descr="Hinder door een bromtoon - GGD Leefomgeving">
            <a:extLst>
              <a:ext uri="{FF2B5EF4-FFF2-40B4-BE49-F238E27FC236}">
                <a16:creationId xmlns:a16="http://schemas.microsoft.com/office/drawing/2014/main" id="{B47EED8D-5992-87E8-11C7-79CF17D174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186" y="796688"/>
            <a:ext cx="2597163" cy="1732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menwerken aan de gezonde leefomgeving - Position paper VNG, 2022 - Happy  Brain® Foundation">
            <a:extLst>
              <a:ext uri="{FF2B5EF4-FFF2-40B4-BE49-F238E27FC236}">
                <a16:creationId xmlns:a16="http://schemas.microsoft.com/office/drawing/2014/main" id="{17003262-A538-75FB-7102-8856E6947A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7935" y="2700686"/>
            <a:ext cx="3189666" cy="17952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049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DF39070-4526-4784-DFD3-E5ABEEF8A7F5}"/>
              </a:ext>
            </a:extLst>
          </p:cNvPr>
          <p:cNvSpPr>
            <a:spLocks noGrp="1"/>
          </p:cNvSpPr>
          <p:nvPr>
            <p:ph type="title"/>
          </p:nvPr>
        </p:nvSpPr>
        <p:spPr/>
        <p:txBody>
          <a:bodyPr/>
          <a:lstStyle/>
          <a:p>
            <a:r>
              <a:rPr lang="nl-NL" dirty="0"/>
              <a:t>Vragen</a:t>
            </a:r>
            <a:br>
              <a:rPr lang="nl-NL" dirty="0"/>
            </a:br>
            <a:br>
              <a:rPr lang="nl-NL" dirty="0"/>
            </a:br>
            <a:endParaRPr lang="nl-NL" dirty="0"/>
          </a:p>
        </p:txBody>
      </p:sp>
      <p:pic>
        <p:nvPicPr>
          <p:cNvPr id="2050" name="Picture 2" descr="De Semantische Discussie - Boom Management">
            <a:extLst>
              <a:ext uri="{FF2B5EF4-FFF2-40B4-BE49-F238E27FC236}">
                <a16:creationId xmlns:a16="http://schemas.microsoft.com/office/drawing/2014/main" id="{48BEEFC9-67A2-EFD7-19FB-76B947E48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2063338"/>
            <a:ext cx="9067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inisterie van Economische Zaken en Klimaat | Connekt">
            <a:extLst>
              <a:ext uri="{FF2B5EF4-FFF2-40B4-BE49-F238E27FC236}">
                <a16:creationId xmlns:a16="http://schemas.microsoft.com/office/drawing/2014/main" id="{5214CC88-34BC-A99C-A5B3-5CD3C36EE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069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dianummer 21">
            <a:extLst>
              <a:ext uri="{FF2B5EF4-FFF2-40B4-BE49-F238E27FC236}">
                <a16:creationId xmlns:a16="http://schemas.microsoft.com/office/drawing/2014/main" id="{95014232-49CF-BF38-7728-8FF0158C7EAF}"/>
              </a:ext>
            </a:extLst>
          </p:cNvPr>
          <p:cNvSpPr>
            <a:spLocks noGrp="1"/>
          </p:cNvSpPr>
          <p:nvPr>
            <p:ph type="sldNum" sz="quarter" idx="10"/>
          </p:nvPr>
        </p:nvSpPr>
        <p:spPr/>
        <p:txBody>
          <a:bodyPr/>
          <a:lstStyle/>
          <a:p>
            <a:fld id="{867EBCD7-B3E8-48AD-AAAF-CE129139BC6F}" type="slidenum">
              <a:rPr lang="nl-NL" smtClean="0"/>
              <a:pPr/>
              <a:t>19</a:t>
            </a:fld>
            <a:endParaRPr lang="nl-NL" dirty="0"/>
          </a:p>
        </p:txBody>
      </p:sp>
    </p:spTree>
    <p:extLst>
      <p:ext uri="{BB962C8B-B14F-4D97-AF65-F5344CB8AC3E}">
        <p14:creationId xmlns:p14="http://schemas.microsoft.com/office/powerpoint/2010/main" val="241914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dianummer 21">
            <a:extLst>
              <a:ext uri="{FF2B5EF4-FFF2-40B4-BE49-F238E27FC236}">
                <a16:creationId xmlns:a16="http://schemas.microsoft.com/office/drawing/2014/main" id="{D3F01E6A-99A9-9129-DC62-ECDB744763D7}"/>
              </a:ext>
            </a:extLst>
          </p:cNvPr>
          <p:cNvSpPr>
            <a:spLocks noGrp="1"/>
          </p:cNvSpPr>
          <p:nvPr>
            <p:ph type="sldNum" sz="quarter" idx="10"/>
          </p:nvPr>
        </p:nvSpPr>
        <p:spPr/>
        <p:txBody>
          <a:bodyPr/>
          <a:lstStyle/>
          <a:p>
            <a:fld id="{867EBCD7-B3E8-48AD-AAAF-CE129139BC6F}" type="slidenum">
              <a:rPr lang="nl-NL" smtClean="0"/>
              <a:pPr/>
              <a:t>2</a:t>
            </a:fld>
            <a:endParaRPr lang="nl-NL" b="0" dirty="0"/>
          </a:p>
        </p:txBody>
      </p:sp>
    </p:spTree>
    <p:extLst>
      <p:ext uri="{BB962C8B-B14F-4D97-AF65-F5344CB8AC3E}">
        <p14:creationId xmlns:p14="http://schemas.microsoft.com/office/powerpoint/2010/main" val="3280798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dianummer 21">
            <a:extLst>
              <a:ext uri="{FF2B5EF4-FFF2-40B4-BE49-F238E27FC236}">
                <a16:creationId xmlns:a16="http://schemas.microsoft.com/office/drawing/2014/main" id="{F2C23D25-724D-7830-A3D8-B48502678DDD}"/>
              </a:ext>
            </a:extLst>
          </p:cNvPr>
          <p:cNvSpPr>
            <a:spLocks noGrp="1"/>
          </p:cNvSpPr>
          <p:nvPr>
            <p:ph type="sldNum" sz="quarter" idx="10"/>
          </p:nvPr>
        </p:nvSpPr>
        <p:spPr/>
        <p:txBody>
          <a:bodyPr/>
          <a:lstStyle/>
          <a:p>
            <a:fld id="{867EBCD7-B3E8-48AD-AAAF-CE129139BC6F}" type="slidenum">
              <a:rPr lang="nl-NL" smtClean="0"/>
              <a:pPr/>
              <a:t>20</a:t>
            </a:fld>
            <a:endParaRPr lang="nl-NL" dirty="0"/>
          </a:p>
        </p:txBody>
      </p:sp>
    </p:spTree>
    <p:extLst>
      <p:ext uri="{BB962C8B-B14F-4D97-AF65-F5344CB8AC3E}">
        <p14:creationId xmlns:p14="http://schemas.microsoft.com/office/powerpoint/2010/main" val="17747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8E2F6A-2F42-C347-908B-5BEA28BE50E5}"/>
              </a:ext>
            </a:extLst>
          </p:cNvPr>
          <p:cNvSpPr>
            <a:spLocks noGrp="1"/>
          </p:cNvSpPr>
          <p:nvPr>
            <p:ph type="title"/>
          </p:nvPr>
        </p:nvSpPr>
        <p:spPr>
          <a:xfrm>
            <a:off x="1347597" y="518822"/>
            <a:ext cx="10390690" cy="430503"/>
          </a:xfrm>
        </p:spPr>
        <p:txBody>
          <a:bodyPr/>
          <a:lstStyle/>
          <a:p>
            <a:r>
              <a:rPr lang="nl-NL" dirty="0"/>
              <a:t>Programma</a:t>
            </a:r>
          </a:p>
        </p:txBody>
      </p:sp>
      <p:sp>
        <p:nvSpPr>
          <p:cNvPr id="3" name="Tekstvak 2">
            <a:extLst>
              <a:ext uri="{FF2B5EF4-FFF2-40B4-BE49-F238E27FC236}">
                <a16:creationId xmlns:a16="http://schemas.microsoft.com/office/drawing/2014/main" id="{BD4014B0-C585-FFA1-F326-849D9EF39962}"/>
              </a:ext>
            </a:extLst>
          </p:cNvPr>
          <p:cNvSpPr txBox="1"/>
          <p:nvPr/>
        </p:nvSpPr>
        <p:spPr>
          <a:xfrm>
            <a:off x="1347597" y="1500326"/>
            <a:ext cx="8543023" cy="4185761"/>
          </a:xfrm>
          <a:prstGeom prst="rect">
            <a:avLst/>
          </a:prstGeom>
          <a:noFill/>
        </p:spPr>
        <p:txBody>
          <a:bodyPr wrap="square" rtlCol="0">
            <a:spAutoFit/>
          </a:bodyPr>
          <a:lstStyle/>
          <a:p>
            <a:pPr algn="l"/>
            <a:r>
              <a:rPr lang="nl-NL" dirty="0"/>
              <a:t>19.00 - 19.10	Welkom en kennismaking</a:t>
            </a:r>
          </a:p>
          <a:p>
            <a:pPr algn="l"/>
            <a:r>
              <a:rPr lang="nl-NL" dirty="0"/>
              <a:t>19.10 - 20.30	Inhoud</a:t>
            </a:r>
          </a:p>
          <a:p>
            <a:pPr marL="2114550" lvl="4" indent="-285750">
              <a:buFont typeface="Wingdings" panose="05000000000000000000" pitchFamily="2" charset="2"/>
              <a:buChar char="§"/>
            </a:pPr>
            <a:r>
              <a:rPr lang="nl-NL" sz="1600" dirty="0">
                <a:effectLst/>
                <a:ea typeface="Calibri" panose="020F0502020204030204" pitchFamily="34" charset="0"/>
              </a:rPr>
              <a:t>Update planning</a:t>
            </a:r>
          </a:p>
          <a:p>
            <a:pPr marL="2114550" lvl="4" indent="-285750">
              <a:buFont typeface="Wingdings" panose="05000000000000000000" pitchFamily="2" charset="2"/>
              <a:buChar char="§"/>
            </a:pPr>
            <a:r>
              <a:rPr lang="nl-NL" sz="1600" dirty="0">
                <a:effectLst/>
                <a:ea typeface="Calibri" panose="020F0502020204030204" pitchFamily="34" charset="0"/>
              </a:rPr>
              <a:t>Voortgang onderzoeken locaties en visualisaties</a:t>
            </a:r>
          </a:p>
          <a:p>
            <a:pPr marL="2114550" lvl="4" indent="-285750">
              <a:buFont typeface="Wingdings" panose="05000000000000000000" pitchFamily="2" charset="2"/>
              <a:buChar char="§"/>
            </a:pPr>
            <a:r>
              <a:rPr lang="nl-NL" sz="1600" dirty="0">
                <a:effectLst/>
                <a:ea typeface="Calibri" panose="020F0502020204030204" pitchFamily="34" charset="0"/>
              </a:rPr>
              <a:t>Vervolgstappen</a:t>
            </a:r>
          </a:p>
          <a:p>
            <a:pPr marL="2114550" lvl="4" indent="-285750">
              <a:buFont typeface="Wingdings" panose="05000000000000000000" pitchFamily="2" charset="2"/>
              <a:buChar char="§"/>
            </a:pPr>
            <a:r>
              <a:rPr lang="nl-NL" sz="1600" dirty="0">
                <a:effectLst/>
                <a:ea typeface="Calibri" panose="020F0502020204030204" pitchFamily="34" charset="0"/>
              </a:rPr>
              <a:t>Samenhang andere projecten</a:t>
            </a:r>
          </a:p>
          <a:p>
            <a:pPr marL="2571750" lvl="5" indent="-285750">
              <a:buFont typeface="Wingdings" panose="05000000000000000000" pitchFamily="2" charset="2"/>
              <a:buChar char="§"/>
            </a:pPr>
            <a:r>
              <a:rPr lang="nl-NL" sz="1600" dirty="0"/>
              <a:t>Net op zee IJmuiden Ver </a:t>
            </a:r>
            <a:r>
              <a:rPr lang="nl-NL" sz="1600" dirty="0" err="1"/>
              <a:t>Alpha</a:t>
            </a:r>
            <a:r>
              <a:rPr lang="nl-NL" sz="1600" dirty="0"/>
              <a:t> en </a:t>
            </a:r>
            <a:r>
              <a:rPr lang="nl-NL" sz="1600" dirty="0" err="1"/>
              <a:t>Nederwiek</a:t>
            </a:r>
            <a:r>
              <a:rPr lang="nl-NL" sz="1600" dirty="0"/>
              <a:t> 1</a:t>
            </a:r>
          </a:p>
          <a:p>
            <a:pPr marL="2571750" lvl="5" indent="-285750">
              <a:buFont typeface="Wingdings" panose="05000000000000000000" pitchFamily="2" charset="2"/>
              <a:buChar char="§"/>
            </a:pPr>
            <a:r>
              <a:rPr lang="nl-NL" sz="1600" dirty="0"/>
              <a:t>380kV Zeeuws Vlaanderen</a:t>
            </a:r>
          </a:p>
          <a:p>
            <a:pPr marL="2571750" lvl="5" indent="-285750">
              <a:buFont typeface="Wingdings" panose="05000000000000000000" pitchFamily="2" charset="2"/>
              <a:buChar char="§"/>
            </a:pPr>
            <a:r>
              <a:rPr lang="nl-NL" sz="1600" dirty="0"/>
              <a:t>Waterstofnetwerk Zuidwest-Nederland</a:t>
            </a:r>
          </a:p>
          <a:p>
            <a:pPr marL="2114550" lvl="4" indent="-285750">
              <a:buFont typeface="Wingdings" panose="05000000000000000000" pitchFamily="2" charset="2"/>
              <a:buChar char="§"/>
            </a:pPr>
            <a:r>
              <a:rPr lang="nl-NL" sz="1600" dirty="0">
                <a:ea typeface="Calibri" panose="020F0502020204030204" pitchFamily="34" charset="0"/>
              </a:rPr>
              <a:t>Overig</a:t>
            </a:r>
          </a:p>
          <a:p>
            <a:pPr marL="2571750" lvl="5" indent="-285750">
              <a:buFont typeface="Wingdings" panose="05000000000000000000" pitchFamily="2" charset="2"/>
              <a:buChar char="§"/>
            </a:pPr>
            <a:r>
              <a:rPr lang="nl-NL" sz="1600" dirty="0">
                <a:effectLst/>
                <a:ea typeface="Calibri" panose="020F0502020204030204" pitchFamily="34" charset="0"/>
              </a:rPr>
              <a:t>Update onderzoek geluid</a:t>
            </a:r>
          </a:p>
          <a:p>
            <a:pPr marL="2571750" lvl="5" indent="-285750">
              <a:buFont typeface="Wingdings" panose="05000000000000000000" pitchFamily="2" charset="2"/>
              <a:buChar char="§"/>
            </a:pPr>
            <a:r>
              <a:rPr lang="nl-NL" sz="1600" dirty="0">
                <a:ea typeface="Calibri" panose="020F0502020204030204" pitchFamily="34" charset="0"/>
              </a:rPr>
              <a:t>Gebiedsinvesteringen Netten op Zee</a:t>
            </a:r>
          </a:p>
          <a:p>
            <a:pPr lvl="5"/>
            <a:endParaRPr lang="nl-NL" sz="1600" dirty="0"/>
          </a:p>
          <a:p>
            <a:pPr algn="l"/>
            <a:r>
              <a:rPr lang="nl-NL" dirty="0"/>
              <a:t>20.30 - 21.00	Discussie/Vragen</a:t>
            </a:r>
          </a:p>
          <a:p>
            <a:pPr algn="l"/>
            <a:endParaRPr lang="nl-NL" dirty="0"/>
          </a:p>
          <a:p>
            <a:pPr algn="l"/>
            <a:endParaRPr lang="nl-NL" dirty="0"/>
          </a:p>
        </p:txBody>
      </p:sp>
      <p:sp>
        <p:nvSpPr>
          <p:cNvPr id="26" name="Tijdelijke aanduiding voor dianummer 25">
            <a:extLst>
              <a:ext uri="{FF2B5EF4-FFF2-40B4-BE49-F238E27FC236}">
                <a16:creationId xmlns:a16="http://schemas.microsoft.com/office/drawing/2014/main" id="{9C4B76A0-B2B2-F77A-EF7B-DBA7F22DE92F}"/>
              </a:ext>
            </a:extLst>
          </p:cNvPr>
          <p:cNvSpPr>
            <a:spLocks noGrp="1"/>
          </p:cNvSpPr>
          <p:nvPr>
            <p:ph type="sldNum" sz="quarter" idx="15"/>
          </p:nvPr>
        </p:nvSpPr>
        <p:spPr/>
        <p:txBody>
          <a:bodyPr/>
          <a:lstStyle/>
          <a:p>
            <a:fld id="{867EBCD7-B3E8-48AD-AAAF-CE129139BC6F}" type="slidenum">
              <a:rPr lang="nl-NL" smtClean="0"/>
              <a:pPr/>
              <a:t>3</a:t>
            </a:fld>
            <a:endParaRPr lang="nl-NL" b="0" dirty="0"/>
          </a:p>
        </p:txBody>
      </p:sp>
    </p:spTree>
    <p:extLst>
      <p:ext uri="{BB962C8B-B14F-4D97-AF65-F5344CB8AC3E}">
        <p14:creationId xmlns:p14="http://schemas.microsoft.com/office/powerpoint/2010/main" val="262304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4054B46-E136-D819-6C06-E832A6A1AE95}"/>
              </a:ext>
            </a:extLst>
          </p:cNvPr>
          <p:cNvSpPr>
            <a:spLocks noGrp="1"/>
          </p:cNvSpPr>
          <p:nvPr>
            <p:ph type="title"/>
          </p:nvPr>
        </p:nvSpPr>
        <p:spPr/>
        <p:txBody>
          <a:bodyPr/>
          <a:lstStyle/>
          <a:p>
            <a:r>
              <a:rPr lang="nl-NL" dirty="0"/>
              <a:t>Update planning (1)</a:t>
            </a:r>
          </a:p>
        </p:txBody>
      </p:sp>
      <p:pic>
        <p:nvPicPr>
          <p:cNvPr id="9" name="Afbeelding 8">
            <a:extLst>
              <a:ext uri="{FF2B5EF4-FFF2-40B4-BE49-F238E27FC236}">
                <a16:creationId xmlns:a16="http://schemas.microsoft.com/office/drawing/2014/main" id="{31702F26-F74E-D393-39B6-1548C3790854}"/>
              </a:ext>
            </a:extLst>
          </p:cNvPr>
          <p:cNvPicPr>
            <a:picLocks noChangeAspect="1"/>
          </p:cNvPicPr>
          <p:nvPr/>
        </p:nvPicPr>
        <p:blipFill>
          <a:blip r:embed="rId4"/>
          <a:stretch>
            <a:fillRect/>
          </a:stretch>
        </p:blipFill>
        <p:spPr>
          <a:xfrm>
            <a:off x="2730012" y="1066944"/>
            <a:ext cx="5597952" cy="5717238"/>
          </a:xfrm>
          <a:prstGeom prst="rect">
            <a:avLst/>
          </a:prstGeom>
        </p:spPr>
      </p:pic>
      <p:sp>
        <p:nvSpPr>
          <p:cNvPr id="10" name="Pijl: rechts 9">
            <a:extLst>
              <a:ext uri="{FF2B5EF4-FFF2-40B4-BE49-F238E27FC236}">
                <a16:creationId xmlns:a16="http://schemas.microsoft.com/office/drawing/2014/main" id="{DD5A83D1-88AE-04F9-17F8-9DF08685AA13}"/>
              </a:ext>
            </a:extLst>
          </p:cNvPr>
          <p:cNvSpPr/>
          <p:nvPr/>
        </p:nvSpPr>
        <p:spPr>
          <a:xfrm>
            <a:off x="1424769" y="2886383"/>
            <a:ext cx="1436709" cy="762271"/>
          </a:xfrm>
          <a:prstGeom prst="rightArrow">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nl-NL" sz="1400" dirty="0">
                <a:highlight>
                  <a:srgbClr val="FFFF00"/>
                </a:highlight>
              </a:rPr>
              <a:t>Vanaf 3</a:t>
            </a:r>
            <a:r>
              <a:rPr lang="nl-NL" sz="1400" baseline="30000" dirty="0">
                <a:highlight>
                  <a:srgbClr val="FFFF00"/>
                </a:highlight>
              </a:rPr>
              <a:t>e</a:t>
            </a:r>
            <a:r>
              <a:rPr lang="nl-NL" sz="1400" dirty="0">
                <a:highlight>
                  <a:srgbClr val="FFFF00"/>
                </a:highlight>
              </a:rPr>
              <a:t> kwartaal</a:t>
            </a:r>
          </a:p>
          <a:p>
            <a:pPr algn="ctr"/>
            <a:r>
              <a:rPr lang="nl-NL" sz="1400" dirty="0">
                <a:highlight>
                  <a:srgbClr val="FFFF00"/>
                </a:highlight>
              </a:rPr>
              <a:t> 2023</a:t>
            </a:r>
          </a:p>
          <a:p>
            <a:pPr algn="ctr"/>
            <a:endParaRPr lang="nl-NL" sz="1400" dirty="0">
              <a:highlight>
                <a:srgbClr val="FFFF00"/>
              </a:highlight>
            </a:endParaRPr>
          </a:p>
        </p:txBody>
      </p:sp>
      <p:sp>
        <p:nvSpPr>
          <p:cNvPr id="26" name="Tijdelijke aanduiding voor dianummer 25">
            <a:extLst>
              <a:ext uri="{FF2B5EF4-FFF2-40B4-BE49-F238E27FC236}">
                <a16:creationId xmlns:a16="http://schemas.microsoft.com/office/drawing/2014/main" id="{252D3347-040C-22A1-6677-C9CD8902A9F5}"/>
              </a:ext>
            </a:extLst>
          </p:cNvPr>
          <p:cNvSpPr>
            <a:spLocks noGrp="1"/>
          </p:cNvSpPr>
          <p:nvPr>
            <p:ph type="sldNum" sz="quarter" idx="15"/>
          </p:nvPr>
        </p:nvSpPr>
        <p:spPr/>
        <p:txBody>
          <a:bodyPr/>
          <a:lstStyle/>
          <a:p>
            <a:fld id="{867EBCD7-B3E8-48AD-AAAF-CE129139BC6F}" type="slidenum">
              <a:rPr lang="nl-NL" smtClean="0"/>
              <a:pPr/>
              <a:t>4</a:t>
            </a:fld>
            <a:endParaRPr lang="nl-NL" b="0" dirty="0"/>
          </a:p>
        </p:txBody>
      </p:sp>
    </p:spTree>
    <p:custDataLst>
      <p:tags r:id="rId1"/>
    </p:custDataLst>
    <p:extLst>
      <p:ext uri="{BB962C8B-B14F-4D97-AF65-F5344CB8AC3E}">
        <p14:creationId xmlns:p14="http://schemas.microsoft.com/office/powerpoint/2010/main" val="1569271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1">
            <a:extLst>
              <a:ext uri="{FF2B5EF4-FFF2-40B4-BE49-F238E27FC236}">
                <a16:creationId xmlns:a16="http://schemas.microsoft.com/office/drawing/2014/main" id="{E86E1C55-13AA-4B89-9D47-2E2F5B0BE6E0}"/>
              </a:ext>
            </a:extLst>
          </p:cNvPr>
          <p:cNvSpPr txBox="1">
            <a:spLocks/>
          </p:cNvSpPr>
          <p:nvPr/>
        </p:nvSpPr>
        <p:spPr>
          <a:xfrm>
            <a:off x="856672" y="1322648"/>
            <a:ext cx="10270115" cy="4899689"/>
          </a:xfrm>
          <a:prstGeom prst="rect">
            <a:avLst/>
          </a:prstGeom>
        </p:spPr>
        <p:txBody>
          <a:bodyPr numCol="1">
            <a:noAutofit/>
          </a:bodyPr>
          <a:lstStyle>
            <a:lvl1pPr marL="234000" indent="-234000" algn="l" defTabSz="914400" rtl="0" eaLnBrk="1" fontAlgn="ctr" latinLnBrk="0" hangingPunct="1">
              <a:lnSpc>
                <a:spcPct val="90000"/>
              </a:lnSpc>
              <a:spcBef>
                <a:spcPts val="900"/>
              </a:spcBef>
              <a:buSzPct val="80000"/>
              <a:buFont typeface="Systeemlettertype regulier"/>
              <a:buChar char="■"/>
              <a:defRPr sz="2000" kern="1200" spc="0">
                <a:solidFill>
                  <a:schemeClr val="tx1"/>
                </a:solidFill>
                <a:latin typeface="+mn-lt"/>
                <a:ea typeface="+mn-ea"/>
                <a:cs typeface="+mn-cs"/>
              </a:defRPr>
            </a:lvl1pPr>
            <a:lvl2pPr marL="468000" indent="-234000" algn="l" defTabSz="914400" rtl="0" eaLnBrk="1" fontAlgn="ctr" latinLnBrk="0" hangingPunct="1">
              <a:lnSpc>
                <a:spcPct val="90000"/>
              </a:lnSpc>
              <a:spcBef>
                <a:spcPts val="900"/>
              </a:spcBef>
              <a:buSzPct val="100000"/>
              <a:buFont typeface=".Lucida Grande UI Regular"/>
              <a:buChar char="▫"/>
              <a:tabLst/>
              <a:defRPr sz="2000" kern="1200" spc="0">
                <a:solidFill>
                  <a:schemeClr val="tx1"/>
                </a:solidFill>
                <a:latin typeface="+mn-lt"/>
                <a:ea typeface="+mn-ea"/>
                <a:cs typeface="+mn-cs"/>
              </a:defRPr>
            </a:lvl2pPr>
            <a:lvl3pPr marL="702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3pPr>
            <a:lvl4pPr marL="936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4pPr>
            <a:lvl5pPr marL="1170000" indent="-234000" algn="l" defTabSz="914400" rtl="0" eaLnBrk="1" fontAlgn="ctr" latinLnBrk="0" hangingPunct="1">
              <a:lnSpc>
                <a:spcPct val="90000"/>
              </a:lnSpc>
              <a:spcBef>
                <a:spcPts val="900"/>
              </a:spcBef>
              <a:buSzPct val="100000"/>
              <a:buFont typeface=".Lucida Grande UI Regular"/>
              <a:buChar char="▫"/>
              <a:defRPr sz="20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800" dirty="0"/>
          </a:p>
          <a:p>
            <a:pPr lvl="2">
              <a:buClr>
                <a:schemeClr val="tx1"/>
              </a:buClr>
              <a:buFont typeface="Wingdings" panose="05000000000000000000" pitchFamily="2" charset="2"/>
              <a:buChar char="§"/>
            </a:pPr>
            <a:r>
              <a:rPr lang="nl-NL" sz="1600" b="0" i="0" u="none" strike="noStrike" baseline="0" dirty="0"/>
              <a:t>Publicatie MER Fase 1, IEA, concept-VKA, start ter inzagelegging	Q2 2024</a:t>
            </a:r>
            <a:endParaRPr lang="nl-NL" sz="1600" dirty="0"/>
          </a:p>
          <a:p>
            <a:pPr lvl="2">
              <a:buClr>
                <a:schemeClr val="tx1"/>
              </a:buClr>
              <a:buFont typeface="Wingdings" panose="05000000000000000000" pitchFamily="2" charset="2"/>
              <a:buChar char="§"/>
            </a:pPr>
            <a:r>
              <a:rPr lang="nl-NL" sz="1600" b="0" i="0" u="none" strike="noStrike" baseline="0" dirty="0"/>
              <a:t>Vastgesteld VKA 						Q3 2024</a:t>
            </a:r>
          </a:p>
          <a:p>
            <a:pPr lvl="2">
              <a:buClr>
                <a:schemeClr val="tx1"/>
              </a:buClr>
              <a:buFont typeface="Wingdings" panose="05000000000000000000" pitchFamily="2" charset="2"/>
              <a:buChar char="§"/>
            </a:pPr>
            <a:r>
              <a:rPr lang="nl-NL" sz="1600" dirty="0"/>
              <a:t>Projectbesluit, MER Fase 2 en vergunningen 			2025</a:t>
            </a:r>
          </a:p>
          <a:p>
            <a:pPr lvl="2">
              <a:buClr>
                <a:schemeClr val="tx1"/>
              </a:buClr>
              <a:buFont typeface="Wingdings" panose="05000000000000000000" pitchFamily="2" charset="2"/>
              <a:buChar char="§"/>
            </a:pPr>
            <a:r>
              <a:rPr lang="nl-NL" sz="1600" dirty="0"/>
              <a:t>Start aanleg							2027</a:t>
            </a:r>
          </a:p>
          <a:p>
            <a:pPr lvl="2">
              <a:buClr>
                <a:schemeClr val="tx1"/>
              </a:buClr>
              <a:buFont typeface="Wingdings" panose="05000000000000000000" pitchFamily="2" charset="2"/>
              <a:buChar char="§"/>
            </a:pPr>
            <a:r>
              <a:rPr lang="nl-NL" sz="1600" dirty="0"/>
              <a:t>In </a:t>
            </a:r>
            <a:r>
              <a:rPr lang="nl-NL" sz="1600" dirty="0" err="1"/>
              <a:t>bedrijfname</a:t>
            </a:r>
            <a:r>
              <a:rPr lang="nl-NL" sz="1600" dirty="0"/>
              <a:t>						2029</a:t>
            </a:r>
          </a:p>
          <a:p>
            <a:pPr marL="0" indent="0">
              <a:buFont typeface="Systeemlettertype regulier"/>
              <a:buNone/>
            </a:pPr>
            <a:endParaRPr lang="nl-NL" sz="1800" dirty="0"/>
          </a:p>
        </p:txBody>
      </p:sp>
      <p:sp>
        <p:nvSpPr>
          <p:cNvPr id="8" name="Titel 2">
            <a:extLst>
              <a:ext uri="{FF2B5EF4-FFF2-40B4-BE49-F238E27FC236}">
                <a16:creationId xmlns:a16="http://schemas.microsoft.com/office/drawing/2014/main" id="{5AE0599C-858C-453D-86A2-6495B7490CF0}"/>
              </a:ext>
            </a:extLst>
          </p:cNvPr>
          <p:cNvSpPr txBox="1">
            <a:spLocks/>
          </p:cNvSpPr>
          <p:nvPr/>
        </p:nvSpPr>
        <p:spPr>
          <a:xfrm>
            <a:off x="1288472" y="675667"/>
            <a:ext cx="10390690" cy="430503"/>
          </a:xfrm>
          <a:prstGeom prst="rect">
            <a:avLst/>
          </a:prstGeom>
        </p:spPr>
        <p:txBody>
          <a:bodyPr vert="horz" lIns="0" tIns="0" rIns="0" bIns="0" rtlCol="0" anchor="t">
            <a:noAutofit/>
          </a:bodyPr>
          <a:lstStyle>
            <a:lvl1pPr marL="0" indent="0" algn="l" defTabSz="914400" rtl="0" eaLnBrk="1" latinLnBrk="0" hangingPunct="1">
              <a:lnSpc>
                <a:spcPct val="90000"/>
              </a:lnSpc>
              <a:spcBef>
                <a:spcPct val="0"/>
              </a:spcBef>
              <a:buNone/>
              <a:tabLst/>
              <a:defRPr sz="3000" b="1" kern="1200">
                <a:solidFill>
                  <a:schemeClr val="tx1"/>
                </a:solidFill>
                <a:latin typeface="+mj-lt"/>
                <a:ea typeface="+mj-ea"/>
                <a:cs typeface="+mj-cs"/>
              </a:defRPr>
            </a:lvl1pPr>
          </a:lstStyle>
          <a:p>
            <a:r>
              <a:rPr lang="nl-NL" b="1"/>
              <a:t>Update planning (2)</a:t>
            </a:r>
            <a:endParaRPr lang="nl-NL" dirty="0"/>
          </a:p>
        </p:txBody>
      </p:sp>
      <p:pic>
        <p:nvPicPr>
          <p:cNvPr id="4" name="Picture 2" descr="Ministerie van Economische Zaken en Klimaat | Connekt">
            <a:extLst>
              <a:ext uri="{FF2B5EF4-FFF2-40B4-BE49-F238E27FC236}">
                <a16:creationId xmlns:a16="http://schemas.microsoft.com/office/drawing/2014/main" id="{A2737804-6D00-930B-9056-E78218CEB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sp>
        <p:nvSpPr>
          <p:cNvPr id="21" name="Tijdelijke aanduiding voor dianummer 20">
            <a:extLst>
              <a:ext uri="{FF2B5EF4-FFF2-40B4-BE49-F238E27FC236}">
                <a16:creationId xmlns:a16="http://schemas.microsoft.com/office/drawing/2014/main" id="{B3CAA81C-06A8-F0C1-3439-313B2711AE92}"/>
              </a:ext>
            </a:extLst>
          </p:cNvPr>
          <p:cNvSpPr>
            <a:spLocks noGrp="1"/>
          </p:cNvSpPr>
          <p:nvPr>
            <p:ph type="sldNum" sz="quarter" idx="15"/>
          </p:nvPr>
        </p:nvSpPr>
        <p:spPr/>
        <p:txBody>
          <a:bodyPr/>
          <a:lstStyle/>
          <a:p>
            <a:fld id="{867EBCD7-B3E8-48AD-AAAF-CE129139BC6F}" type="slidenum">
              <a:rPr lang="nl-NL" smtClean="0"/>
              <a:pPr/>
              <a:t>5</a:t>
            </a:fld>
            <a:endParaRPr lang="nl-NL" b="0" dirty="0"/>
          </a:p>
        </p:txBody>
      </p:sp>
    </p:spTree>
    <p:custDataLst>
      <p:tags r:id="rId1"/>
    </p:custDataLst>
    <p:extLst>
      <p:ext uri="{BB962C8B-B14F-4D97-AF65-F5344CB8AC3E}">
        <p14:creationId xmlns:p14="http://schemas.microsoft.com/office/powerpoint/2010/main" val="69103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AE7E699F-B472-BE84-A2CD-19781629B3C6}"/>
              </a:ext>
            </a:extLst>
          </p:cNvPr>
          <p:cNvSpPr>
            <a:spLocks noGrp="1"/>
          </p:cNvSpPr>
          <p:nvPr>
            <p:ph type="body" sz="quarter" idx="13"/>
          </p:nvPr>
        </p:nvSpPr>
        <p:spPr/>
        <p:txBody>
          <a:bodyPr/>
          <a:lstStyle/>
          <a:p>
            <a:r>
              <a:rPr lang="nl-NL" dirty="0"/>
              <a:t> </a:t>
            </a:r>
          </a:p>
        </p:txBody>
      </p:sp>
      <p:sp>
        <p:nvSpPr>
          <p:cNvPr id="7" name="Titel 6">
            <a:extLst>
              <a:ext uri="{FF2B5EF4-FFF2-40B4-BE49-F238E27FC236}">
                <a16:creationId xmlns:a16="http://schemas.microsoft.com/office/drawing/2014/main" id="{31DE5423-6E01-8DB0-AE95-4367B53B1909}"/>
              </a:ext>
            </a:extLst>
          </p:cNvPr>
          <p:cNvSpPr>
            <a:spLocks noGrp="1"/>
          </p:cNvSpPr>
          <p:nvPr>
            <p:ph type="title"/>
          </p:nvPr>
        </p:nvSpPr>
        <p:spPr/>
        <p:txBody>
          <a:bodyPr/>
          <a:lstStyle/>
          <a:p>
            <a:r>
              <a:rPr lang="nl-NL" sz="2800" dirty="0"/>
              <a:t>Locatie- en tracéalternatieven Notitie Reikwijdte Detailniveau</a:t>
            </a:r>
          </a:p>
        </p:txBody>
      </p:sp>
      <p:pic>
        <p:nvPicPr>
          <p:cNvPr id="6" name="Afbeelding 5">
            <a:extLst>
              <a:ext uri="{FF2B5EF4-FFF2-40B4-BE49-F238E27FC236}">
                <a16:creationId xmlns:a16="http://schemas.microsoft.com/office/drawing/2014/main" id="{6A412F54-42C7-1E12-7CA6-7926D55D8500}"/>
              </a:ext>
            </a:extLst>
          </p:cNvPr>
          <p:cNvPicPr>
            <a:picLocks noChangeAspect="1"/>
          </p:cNvPicPr>
          <p:nvPr/>
        </p:nvPicPr>
        <p:blipFill rotWithShape="1">
          <a:blip r:embed="rId4"/>
          <a:srcRect b="5345"/>
          <a:stretch/>
        </p:blipFill>
        <p:spPr>
          <a:xfrm>
            <a:off x="1249134" y="953523"/>
            <a:ext cx="7634087" cy="5238484"/>
          </a:xfrm>
          <a:prstGeom prst="rect">
            <a:avLst/>
          </a:prstGeom>
        </p:spPr>
      </p:pic>
      <p:pic>
        <p:nvPicPr>
          <p:cNvPr id="11" name="Picture 2" descr="Ministerie van Economische Zaken en Klimaat | Connekt">
            <a:extLst>
              <a:ext uri="{FF2B5EF4-FFF2-40B4-BE49-F238E27FC236}">
                <a16:creationId xmlns:a16="http://schemas.microsoft.com/office/drawing/2014/main" id="{FBC73351-86F9-00FC-229F-5373EBC82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249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AE7E699F-B472-BE84-A2CD-19781629B3C6}"/>
              </a:ext>
            </a:extLst>
          </p:cNvPr>
          <p:cNvSpPr>
            <a:spLocks noGrp="1"/>
          </p:cNvSpPr>
          <p:nvPr>
            <p:ph type="body" sz="quarter" idx="13"/>
          </p:nvPr>
        </p:nvSpPr>
        <p:spPr/>
        <p:txBody>
          <a:bodyPr/>
          <a:lstStyle/>
          <a:p>
            <a:r>
              <a:rPr lang="nl-NL" dirty="0"/>
              <a:t> </a:t>
            </a:r>
          </a:p>
        </p:txBody>
      </p:sp>
      <p:sp>
        <p:nvSpPr>
          <p:cNvPr id="7" name="Titel 6">
            <a:extLst>
              <a:ext uri="{FF2B5EF4-FFF2-40B4-BE49-F238E27FC236}">
                <a16:creationId xmlns:a16="http://schemas.microsoft.com/office/drawing/2014/main" id="{31DE5423-6E01-8DB0-AE95-4367B53B1909}"/>
              </a:ext>
            </a:extLst>
          </p:cNvPr>
          <p:cNvSpPr>
            <a:spLocks noGrp="1"/>
          </p:cNvSpPr>
          <p:nvPr>
            <p:ph type="title"/>
          </p:nvPr>
        </p:nvSpPr>
        <p:spPr/>
        <p:txBody>
          <a:bodyPr/>
          <a:lstStyle/>
          <a:p>
            <a:r>
              <a:rPr lang="nl-NL" dirty="0"/>
              <a:t>Ontwikkelingen en afwegingen NRD locaties</a:t>
            </a:r>
          </a:p>
        </p:txBody>
      </p:sp>
      <p:pic>
        <p:nvPicPr>
          <p:cNvPr id="11" name="Picture 2" descr="Ministerie van Economische Zaken en Klimaat | Connekt">
            <a:extLst>
              <a:ext uri="{FF2B5EF4-FFF2-40B4-BE49-F238E27FC236}">
                <a16:creationId xmlns:a16="http://schemas.microsoft.com/office/drawing/2014/main" id="{FBC73351-86F9-00FC-229F-5373EBC82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B41BDB7E-4160-E690-B5F0-745DBF178EED}"/>
              </a:ext>
            </a:extLst>
          </p:cNvPr>
          <p:cNvPicPr>
            <a:picLocks noChangeAspect="1"/>
          </p:cNvPicPr>
          <p:nvPr/>
        </p:nvPicPr>
        <p:blipFill rotWithShape="1">
          <a:blip r:embed="rId5"/>
          <a:srcRect l="12398" t="10402" b="12722"/>
          <a:stretch/>
        </p:blipFill>
        <p:spPr>
          <a:xfrm>
            <a:off x="1347788" y="1169522"/>
            <a:ext cx="7377157" cy="5100601"/>
          </a:xfrm>
          <a:prstGeom prst="rect">
            <a:avLst/>
          </a:prstGeom>
        </p:spPr>
      </p:pic>
    </p:spTree>
    <p:custDataLst>
      <p:tags r:id="rId1"/>
    </p:custDataLst>
    <p:extLst>
      <p:ext uri="{BB962C8B-B14F-4D97-AF65-F5344CB8AC3E}">
        <p14:creationId xmlns:p14="http://schemas.microsoft.com/office/powerpoint/2010/main" val="243903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5CECF131-A54A-8379-EFCF-A9CAB7D03939}"/>
              </a:ext>
            </a:extLst>
          </p:cNvPr>
          <p:cNvSpPr>
            <a:spLocks noGrp="1"/>
          </p:cNvSpPr>
          <p:nvPr>
            <p:ph type="title"/>
          </p:nvPr>
        </p:nvSpPr>
        <p:spPr/>
        <p:txBody>
          <a:bodyPr/>
          <a:lstStyle/>
          <a:p>
            <a:r>
              <a:rPr lang="nl-NL" dirty="0"/>
              <a:t>Locatie 1 Liechtensteinweg</a:t>
            </a:r>
          </a:p>
        </p:txBody>
      </p:sp>
      <p:pic>
        <p:nvPicPr>
          <p:cNvPr id="11" name="Picture 2" descr="Ministerie van Economische Zaken en Klimaat | Connekt">
            <a:extLst>
              <a:ext uri="{FF2B5EF4-FFF2-40B4-BE49-F238E27FC236}">
                <a16:creationId xmlns:a16="http://schemas.microsoft.com/office/drawing/2014/main" id="{FBC73351-86F9-00FC-229F-5373EBC82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598DBA8D-ADAB-6EAD-1199-DB53981CADC4}"/>
              </a:ext>
            </a:extLst>
          </p:cNvPr>
          <p:cNvPicPr>
            <a:picLocks noChangeAspect="1"/>
          </p:cNvPicPr>
          <p:nvPr/>
        </p:nvPicPr>
        <p:blipFill>
          <a:blip r:embed="rId5"/>
          <a:stretch>
            <a:fillRect/>
          </a:stretch>
        </p:blipFill>
        <p:spPr>
          <a:xfrm>
            <a:off x="1458067" y="1105026"/>
            <a:ext cx="6230938" cy="4931279"/>
          </a:xfrm>
          <a:prstGeom prst="rect">
            <a:avLst/>
          </a:prstGeom>
        </p:spPr>
      </p:pic>
      <p:sp>
        <p:nvSpPr>
          <p:cNvPr id="2" name="Tekstvak 1">
            <a:extLst>
              <a:ext uri="{FF2B5EF4-FFF2-40B4-BE49-F238E27FC236}">
                <a16:creationId xmlns:a16="http://schemas.microsoft.com/office/drawing/2014/main" id="{7CF02126-6203-C587-2AD9-EE7E3B5B9829}"/>
              </a:ext>
            </a:extLst>
          </p:cNvPr>
          <p:cNvSpPr txBox="1"/>
          <p:nvPr/>
        </p:nvSpPr>
        <p:spPr>
          <a:xfrm>
            <a:off x="8035290" y="1245870"/>
            <a:ext cx="3114955" cy="1754326"/>
          </a:xfrm>
          <a:prstGeom prst="rect">
            <a:avLst/>
          </a:prstGeom>
          <a:noFill/>
        </p:spPr>
        <p:txBody>
          <a:bodyPr wrap="none" rtlCol="0">
            <a:spAutoFit/>
          </a:bodyPr>
          <a:lstStyle/>
          <a:p>
            <a:pPr marL="285750" indent="-285750">
              <a:buFont typeface="Arial" panose="020B0604020202020204" pitchFamily="34" charset="0"/>
              <a:buChar char="•"/>
            </a:pPr>
            <a:r>
              <a:rPr lang="nl-NL" dirty="0"/>
              <a:t>Technisch uitvoerbaar</a:t>
            </a:r>
          </a:p>
          <a:p>
            <a:pPr marL="285750" indent="-285750">
              <a:buFont typeface="Arial" panose="020B0604020202020204" pitchFamily="34" charset="0"/>
              <a:buChar char="•"/>
            </a:pPr>
            <a:r>
              <a:rPr lang="nl-NL" dirty="0"/>
              <a:t>Ruimte klantaansluitingen</a:t>
            </a:r>
          </a:p>
          <a:p>
            <a:pPr marL="285750" indent="-285750">
              <a:buFont typeface="Arial" panose="020B0604020202020204" pitchFamily="34" charset="0"/>
              <a:buChar char="•"/>
            </a:pPr>
            <a:r>
              <a:rPr lang="nl-NL" dirty="0"/>
              <a:t>Terrein aangekocht</a:t>
            </a:r>
          </a:p>
          <a:p>
            <a:pPr marL="285750" indent="-285750">
              <a:buFont typeface="Arial" panose="020B0604020202020204" pitchFamily="34" charset="0"/>
              <a:buChar char="•"/>
            </a:pPr>
            <a:r>
              <a:rPr lang="nl-NL" dirty="0"/>
              <a:t>Bovengrondse </a:t>
            </a:r>
            <a:r>
              <a:rPr lang="nl-NL" dirty="0" err="1"/>
              <a:t>inlussing</a:t>
            </a:r>
            <a:endParaRPr lang="nl-NL" dirty="0"/>
          </a:p>
          <a:p>
            <a:pPr marL="285750" indent="-285750">
              <a:buFont typeface="Arial" panose="020B0604020202020204" pitchFamily="34" charset="0"/>
              <a:buChar char="•"/>
            </a:pPr>
            <a:r>
              <a:rPr lang="nl-NL" dirty="0" err="1"/>
              <a:t>Verkabeling</a:t>
            </a:r>
            <a:r>
              <a:rPr lang="nl-NL" dirty="0"/>
              <a:t> 150kV nodig</a:t>
            </a:r>
          </a:p>
          <a:p>
            <a:pPr algn="l"/>
            <a:endParaRPr lang="nl-NL" dirty="0" err="1"/>
          </a:p>
        </p:txBody>
      </p:sp>
    </p:spTree>
    <p:custDataLst>
      <p:tags r:id="rId1"/>
    </p:custDataLst>
    <p:extLst>
      <p:ext uri="{BB962C8B-B14F-4D97-AF65-F5344CB8AC3E}">
        <p14:creationId xmlns:p14="http://schemas.microsoft.com/office/powerpoint/2010/main" val="94093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B974CA9-B776-D86C-2B71-78427CA9C05F}"/>
              </a:ext>
            </a:extLst>
          </p:cNvPr>
          <p:cNvSpPr>
            <a:spLocks noGrp="1"/>
          </p:cNvSpPr>
          <p:nvPr>
            <p:ph type="title"/>
          </p:nvPr>
        </p:nvSpPr>
        <p:spPr/>
        <p:txBody>
          <a:bodyPr/>
          <a:lstStyle/>
          <a:p>
            <a:r>
              <a:rPr lang="nl-NL" dirty="0"/>
              <a:t>Locatie 2 Europaweg</a:t>
            </a:r>
          </a:p>
        </p:txBody>
      </p:sp>
      <p:pic>
        <p:nvPicPr>
          <p:cNvPr id="11" name="Picture 2" descr="Ministerie van Economische Zaken en Klimaat | Connekt">
            <a:extLst>
              <a:ext uri="{FF2B5EF4-FFF2-40B4-BE49-F238E27FC236}">
                <a16:creationId xmlns:a16="http://schemas.microsoft.com/office/drawing/2014/main" id="{FBC73351-86F9-00FC-229F-5373EBC82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1509" y="6192007"/>
            <a:ext cx="2002893" cy="82149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E8AD92D0-FB10-8F7C-3138-390A075BB00D}"/>
              </a:ext>
            </a:extLst>
          </p:cNvPr>
          <p:cNvPicPr>
            <a:picLocks noChangeAspect="1"/>
          </p:cNvPicPr>
          <p:nvPr/>
        </p:nvPicPr>
        <p:blipFill>
          <a:blip r:embed="rId5"/>
          <a:stretch>
            <a:fillRect/>
          </a:stretch>
        </p:blipFill>
        <p:spPr>
          <a:xfrm>
            <a:off x="1347597" y="1074957"/>
            <a:ext cx="6679334" cy="5264221"/>
          </a:xfrm>
          <a:prstGeom prst="rect">
            <a:avLst/>
          </a:prstGeom>
        </p:spPr>
      </p:pic>
      <p:sp>
        <p:nvSpPr>
          <p:cNvPr id="2" name="Tekstvak 1">
            <a:extLst>
              <a:ext uri="{FF2B5EF4-FFF2-40B4-BE49-F238E27FC236}">
                <a16:creationId xmlns:a16="http://schemas.microsoft.com/office/drawing/2014/main" id="{2A2C1D43-5B70-17BC-85A1-DFA765056A22}"/>
              </a:ext>
            </a:extLst>
          </p:cNvPr>
          <p:cNvSpPr txBox="1"/>
          <p:nvPr/>
        </p:nvSpPr>
        <p:spPr>
          <a:xfrm>
            <a:off x="8148317" y="1109247"/>
            <a:ext cx="3858749" cy="1754326"/>
          </a:xfrm>
          <a:prstGeom prst="rect">
            <a:avLst/>
          </a:prstGeom>
          <a:noFill/>
        </p:spPr>
        <p:txBody>
          <a:bodyPr wrap="none" rtlCol="0">
            <a:spAutoFit/>
          </a:bodyPr>
          <a:lstStyle/>
          <a:p>
            <a:pPr marL="285750" indent="-285750">
              <a:buFont typeface="Arial" panose="020B0604020202020204" pitchFamily="34" charset="0"/>
              <a:buChar char="•"/>
            </a:pPr>
            <a:r>
              <a:rPr lang="nl-NL" dirty="0"/>
              <a:t>Geen klantaansluitingen mogelijk</a:t>
            </a:r>
          </a:p>
          <a:p>
            <a:pPr marL="285750" indent="-285750">
              <a:buFont typeface="Arial" panose="020B0604020202020204" pitchFamily="34" charset="0"/>
              <a:buChar char="•"/>
            </a:pPr>
            <a:r>
              <a:rPr lang="nl-NL" dirty="0"/>
              <a:t>Terrein niet beschikbaar</a:t>
            </a:r>
          </a:p>
          <a:p>
            <a:pPr marL="285750" indent="-285750">
              <a:buFont typeface="Arial" panose="020B0604020202020204" pitchFamily="34" charset="0"/>
              <a:buChar char="•"/>
            </a:pPr>
            <a:r>
              <a:rPr lang="nl-NL" dirty="0"/>
              <a:t>Technisch uitdagingen</a:t>
            </a:r>
          </a:p>
          <a:p>
            <a:pPr marL="285750" indent="-285750">
              <a:buFont typeface="Arial" panose="020B0604020202020204" pitchFamily="34" charset="0"/>
              <a:buChar char="•"/>
            </a:pPr>
            <a:r>
              <a:rPr lang="nl-NL" dirty="0" err="1"/>
              <a:t>Verkabeling</a:t>
            </a:r>
            <a:r>
              <a:rPr lang="nl-NL" dirty="0"/>
              <a:t> 150kV nodig</a:t>
            </a:r>
          </a:p>
          <a:p>
            <a:pPr marL="0" indent="0">
              <a:buFont typeface="Systeemlettertype regulier"/>
              <a:buNone/>
            </a:pPr>
            <a:r>
              <a:rPr lang="nl-NL" dirty="0"/>
              <a:t> </a:t>
            </a:r>
          </a:p>
          <a:p>
            <a:pPr algn="l"/>
            <a:endParaRPr lang="nl-NL" dirty="0" err="1"/>
          </a:p>
        </p:txBody>
      </p:sp>
    </p:spTree>
    <p:custDataLst>
      <p:tags r:id="rId1"/>
    </p:custDataLst>
    <p:extLst>
      <p:ext uri="{BB962C8B-B14F-4D97-AF65-F5344CB8AC3E}">
        <p14:creationId xmlns:p14="http://schemas.microsoft.com/office/powerpoint/2010/main" val="1147067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AL" val="Nederlands"/>
  <p:tag name="SJABLOON" val="Breedbeeld NL"/>
  <p:tag name="BEDRIJFID" val="1"/>
  <p:tag name="BEDRIJF" val="TenneT TSO B.V."/>
  <p:tag name="TITELAUTEURS" val="0"/>
  <p:tag name="DATUM" val="45237"/>
  <p:tag name="DATUMTEKST" val="7-11-2023"/>
  <p:tag name="AUTEUR1" val="Johanna Breuning"/>
  <p:tag name="VERTROUWELIJKHEID" val="C1 - Publieke Informatie"/>
  <p:tag name="VIEWOFFICEVERSIE" val="2022.2.0.5"/>
  <p:tag name="TITEL" val="Bijpraatsessie Hoogspanningsstation Omgeving Sloegebied"/>
  <p:tag name="C:\PROGRAM FILES\DIGIOFFICE\PROGRAMS\VIEWOFFICE\BEELDENBANK\BREEDBEELD\TITEL SLIDE" val="Mast_dorp.jpg"/>
</p:tagLst>
</file>

<file path=ppt/tags/tag10.xml><?xml version="1.0" encoding="utf-8"?>
<p:tagLst xmlns:a="http://schemas.openxmlformats.org/drawingml/2006/main" xmlns:r="http://schemas.openxmlformats.org/officeDocument/2006/relationships" xmlns:p="http://schemas.openxmlformats.org/presentationml/2006/main">
  <p:tag name="VRIJVELD" val="Voetnoot"/>
</p:tagLst>
</file>

<file path=ppt/tags/tag11.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12.xml><?xml version="1.0" encoding="utf-8"?>
<p:tagLst xmlns:a="http://schemas.openxmlformats.org/drawingml/2006/main" xmlns:r="http://schemas.openxmlformats.org/officeDocument/2006/relationships" xmlns:p="http://schemas.openxmlformats.org/presentationml/2006/main">
  <p:tag name="LOCATIEACHTERGROND" val="Beeldenbank\Breedbeeld\Titel slide"/>
</p:tagLst>
</file>

<file path=ppt/tags/tag13.xml><?xml version="1.0" encoding="utf-8"?>
<p:tagLst xmlns:a="http://schemas.openxmlformats.org/drawingml/2006/main" xmlns:r="http://schemas.openxmlformats.org/officeDocument/2006/relationships" xmlns:p="http://schemas.openxmlformats.org/presentationml/2006/main">
  <p:tag name="VRIJVELD" val="Voetnoot"/>
</p:tagLst>
</file>

<file path=ppt/tags/tag14.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15.xml><?xml version="1.0" encoding="utf-8"?>
<p:tagLst xmlns:a="http://schemas.openxmlformats.org/drawingml/2006/main" xmlns:r="http://schemas.openxmlformats.org/officeDocument/2006/relationships" xmlns:p="http://schemas.openxmlformats.org/presentationml/2006/main">
  <p:tag name="LOCATIEACHTERGROND" val="Beeldenbank\Breedbeeld\Titel slide"/>
  <p:tag name="CURRENTBACKGROUND" val="C:\Program Files\DigiOffice\Programs\ViewOffice\Beeldenbank\Breedbeeld\Titel slide\1_Platform.jpg"/>
</p:tagLst>
</file>

<file path=ppt/tags/tag16.xml><?xml version="1.0" encoding="utf-8"?>
<p:tagLst xmlns:a="http://schemas.openxmlformats.org/drawingml/2006/main" xmlns:r="http://schemas.openxmlformats.org/officeDocument/2006/relationships" xmlns:p="http://schemas.openxmlformats.org/presentationml/2006/main">
  <p:tag name="LOCATIEACHTERGROND" val="Beeldenbank\Breedbeeld\Divider slide"/>
</p:tagLst>
</file>

<file path=ppt/tags/tag17.xml><?xml version="1.0" encoding="utf-8"?>
<p:tagLst xmlns:a="http://schemas.openxmlformats.org/drawingml/2006/main" xmlns:r="http://schemas.openxmlformats.org/officeDocument/2006/relationships" xmlns:p="http://schemas.openxmlformats.org/presentationml/2006/main">
  <p:tag name="VRIJVELD" val="Voetnoot"/>
</p:tagLst>
</file>

<file path=ppt/tags/tag18.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19.xml><?xml version="1.0" encoding="utf-8"?>
<p:tagLst xmlns:a="http://schemas.openxmlformats.org/drawingml/2006/main" xmlns:r="http://schemas.openxmlformats.org/officeDocument/2006/relationships" xmlns:p="http://schemas.openxmlformats.org/presentationml/2006/main">
  <p:tag name="VRIJVELD" val="Voetnoot"/>
</p:tagLst>
</file>

<file path=ppt/tags/tag2.xml><?xml version="1.0" encoding="utf-8"?>
<p:tagLst xmlns:a="http://schemas.openxmlformats.org/drawingml/2006/main" xmlns:r="http://schemas.openxmlformats.org/officeDocument/2006/relationships" xmlns:p="http://schemas.openxmlformats.org/presentationml/2006/main">
  <p:tag name="VRIJVELD" val="Voetnoot"/>
</p:tagLst>
</file>

<file path=ppt/tags/tag20.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21.xml><?xml version="1.0" encoding="utf-8"?>
<p:tagLst xmlns:a="http://schemas.openxmlformats.org/drawingml/2006/main" xmlns:r="http://schemas.openxmlformats.org/officeDocument/2006/relationships" xmlns:p="http://schemas.openxmlformats.org/presentationml/2006/main">
  <p:tag name="LOCATIEACHTERGROND" val="Beeldenbank\Breedbeeld\Divider slide"/>
</p:tagLst>
</file>

<file path=ppt/tags/tag22.xml><?xml version="1.0" encoding="utf-8"?>
<p:tagLst xmlns:a="http://schemas.openxmlformats.org/drawingml/2006/main" xmlns:r="http://schemas.openxmlformats.org/officeDocument/2006/relationships" xmlns:p="http://schemas.openxmlformats.org/presentationml/2006/main">
  <p:tag name="VRIJVELD" val="Voetnoot"/>
  <p:tag name="KOPIEERNAARPRESENTATIE" val="1"/>
</p:tagLst>
</file>

<file path=ppt/tags/tag23.xml><?xml version="1.0" encoding="utf-8"?>
<p:tagLst xmlns:a="http://schemas.openxmlformats.org/drawingml/2006/main" xmlns:r="http://schemas.openxmlformats.org/officeDocument/2006/relationships" xmlns:p="http://schemas.openxmlformats.org/presentationml/2006/main">
  <p:tag name="TYPE" val="Datum"/>
  <p:tag name="DATUMFORMAAT" val="d MM yyyy"/>
  <p:tag name="KOPIEERNAARPRESENTATIE" val="1"/>
</p:tagLst>
</file>

<file path=ppt/tags/tag24.xml><?xml version="1.0" encoding="utf-8"?>
<p:tagLst xmlns:a="http://schemas.openxmlformats.org/drawingml/2006/main" xmlns:r="http://schemas.openxmlformats.org/officeDocument/2006/relationships" xmlns:p="http://schemas.openxmlformats.org/presentationml/2006/main">
  <p:tag name="VRIJVELD" val="Voetnoot"/>
  <p:tag name="KOPIEERNAARPRESENTATIE" val="1"/>
</p:tagLst>
</file>

<file path=ppt/tags/tag25.xml><?xml version="1.0" encoding="utf-8"?>
<p:tagLst xmlns:a="http://schemas.openxmlformats.org/drawingml/2006/main" xmlns:r="http://schemas.openxmlformats.org/officeDocument/2006/relationships" xmlns:p="http://schemas.openxmlformats.org/presentationml/2006/main">
  <p:tag name="TYPE" val="Datum"/>
  <p:tag name="DATUMFORMAAT" val="d MM yyyy"/>
  <p:tag name="KOPIEERNAARPRESENTATIE" val="1"/>
</p:tagLst>
</file>

<file path=ppt/tags/tag26.xml><?xml version="1.0" encoding="utf-8"?>
<p:tagLst xmlns:a="http://schemas.openxmlformats.org/drawingml/2006/main" xmlns:r="http://schemas.openxmlformats.org/officeDocument/2006/relationships" xmlns:p="http://schemas.openxmlformats.org/presentationml/2006/main">
  <p:tag name="VRIJVELD" val="Voetnoot"/>
</p:tagLst>
</file>

<file path=ppt/tags/tag27.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28.xml><?xml version="1.0" encoding="utf-8"?>
<p:tagLst xmlns:a="http://schemas.openxmlformats.org/drawingml/2006/main" xmlns:r="http://schemas.openxmlformats.org/officeDocument/2006/relationships" xmlns:p="http://schemas.openxmlformats.org/presentationml/2006/main">
  <p:tag name="VRIJVELD" val="Voetnoot"/>
  <p:tag name="KOPIEERNAARPRESENTATIE" val="1"/>
</p:tagLst>
</file>

<file path=ppt/tags/tag29.xml><?xml version="1.0" encoding="utf-8"?>
<p:tagLst xmlns:a="http://schemas.openxmlformats.org/drawingml/2006/main" xmlns:r="http://schemas.openxmlformats.org/officeDocument/2006/relationships" xmlns:p="http://schemas.openxmlformats.org/presentationml/2006/main">
  <p:tag name="TYPE" val="Datum"/>
  <p:tag name="DATUMFORMAAT" val="d MM yyyy"/>
  <p:tag name="KOPIEERNAARPRESENTATIE" val="1"/>
</p:tagLst>
</file>

<file path=ppt/tags/tag3.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30.xml><?xml version="1.0" encoding="utf-8"?>
<p:tagLst xmlns:a="http://schemas.openxmlformats.org/drawingml/2006/main" xmlns:r="http://schemas.openxmlformats.org/officeDocument/2006/relationships" xmlns:p="http://schemas.openxmlformats.org/presentationml/2006/main">
  <p:tag name="VRIJVELD" val="Voetnoot"/>
  <p:tag name="KOPIEERNAARPRESENTATIE" val="1"/>
</p:tagLst>
</file>

<file path=ppt/tags/tag31.xml><?xml version="1.0" encoding="utf-8"?>
<p:tagLst xmlns:a="http://schemas.openxmlformats.org/drawingml/2006/main" xmlns:r="http://schemas.openxmlformats.org/officeDocument/2006/relationships" xmlns:p="http://schemas.openxmlformats.org/presentationml/2006/main">
  <p:tag name="TYPE" val="Datum"/>
  <p:tag name="DATUMFORMAAT" val="d MM yyyy"/>
  <p:tag name="KOPIEERNAARPRESENTATIE" val="1"/>
</p:tagLst>
</file>

<file path=ppt/tags/tag32.xml><?xml version="1.0" encoding="utf-8"?>
<p:tagLst xmlns:a="http://schemas.openxmlformats.org/drawingml/2006/main" xmlns:r="http://schemas.openxmlformats.org/officeDocument/2006/relationships" xmlns:p="http://schemas.openxmlformats.org/presentationml/2006/main">
  <p:tag name="VRIJVELD" val="Voetnoot"/>
</p:tagLst>
</file>

<file path=ppt/tags/tag33.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34.xml><?xml version="1.0" encoding="utf-8"?>
<p:tagLst xmlns:a="http://schemas.openxmlformats.org/drawingml/2006/main" xmlns:r="http://schemas.openxmlformats.org/officeDocument/2006/relationships" xmlns:p="http://schemas.openxmlformats.org/presentationml/2006/main">
  <p:tag name="VRIJVELD" val="Voetnoot"/>
</p:tagLst>
</file>

<file path=ppt/tags/tag35.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36.xml><?xml version="1.0" encoding="utf-8"?>
<p:tagLst xmlns:a="http://schemas.openxmlformats.org/drawingml/2006/main" xmlns:r="http://schemas.openxmlformats.org/officeDocument/2006/relationships" xmlns:p="http://schemas.openxmlformats.org/presentationml/2006/main">
  <p:tag name="VRIJVELD" val="Voetnoot"/>
</p:tagLst>
</file>

<file path=ppt/tags/tag37.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38.xml><?xml version="1.0" encoding="utf-8"?>
<p:tagLst xmlns:a="http://schemas.openxmlformats.org/drawingml/2006/main" xmlns:r="http://schemas.openxmlformats.org/officeDocument/2006/relationships" xmlns:p="http://schemas.openxmlformats.org/presentationml/2006/main">
  <p:tag name="VRIJVELD" val="Voetnoot"/>
</p:tagLst>
</file>

<file path=ppt/tags/tag39.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4.xml><?xml version="1.0" encoding="utf-8"?>
<p:tagLst xmlns:a="http://schemas.openxmlformats.org/drawingml/2006/main" xmlns:r="http://schemas.openxmlformats.org/officeDocument/2006/relationships" xmlns:p="http://schemas.openxmlformats.org/presentationml/2006/main">
  <p:tag name="VRIJVELD" val="Voetnoot"/>
</p:tagLst>
</file>

<file path=ppt/tags/tag40.xml><?xml version="1.0" encoding="utf-8"?>
<p:tagLst xmlns:a="http://schemas.openxmlformats.org/drawingml/2006/main" xmlns:r="http://schemas.openxmlformats.org/officeDocument/2006/relationships" xmlns:p="http://schemas.openxmlformats.org/presentationml/2006/main">
  <p:tag name="VRIJVELD" val="Voetnoot"/>
</p:tagLst>
</file>

<file path=ppt/tags/tag41.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42.xml><?xml version="1.0" encoding="utf-8"?>
<p:tagLst xmlns:a="http://schemas.openxmlformats.org/drawingml/2006/main" xmlns:r="http://schemas.openxmlformats.org/officeDocument/2006/relationships" xmlns:p="http://schemas.openxmlformats.org/presentationml/2006/main">
  <p:tag name="VRIJVELD" val="Voetnoot"/>
</p:tagLst>
</file>

<file path=ppt/tags/tag43.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44.xml><?xml version="1.0" encoding="utf-8"?>
<p:tagLst xmlns:a="http://schemas.openxmlformats.org/drawingml/2006/main" xmlns:r="http://schemas.openxmlformats.org/officeDocument/2006/relationships" xmlns:p="http://schemas.openxmlformats.org/presentationml/2006/main">
  <p:tag name="VRIJVELD" val="Voetnoot"/>
</p:tagLst>
</file>

<file path=ppt/tags/tag45.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46.xml><?xml version="1.0" encoding="utf-8"?>
<p:tagLst xmlns:a="http://schemas.openxmlformats.org/drawingml/2006/main" xmlns:r="http://schemas.openxmlformats.org/officeDocument/2006/relationships" xmlns:p="http://schemas.openxmlformats.org/presentationml/2006/main">
  <p:tag name="VRIJVELD" val="Voetnoot"/>
</p:tagLst>
</file>

<file path=ppt/tags/tag47.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48.xml><?xml version="1.0" encoding="utf-8"?>
<p:tagLst xmlns:a="http://schemas.openxmlformats.org/drawingml/2006/main" xmlns:r="http://schemas.openxmlformats.org/officeDocument/2006/relationships" xmlns:p="http://schemas.openxmlformats.org/presentationml/2006/main">
  <p:tag name="VRIJVELD" val="Voetnoot"/>
</p:tagLst>
</file>

<file path=ppt/tags/tag49.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5.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50.xml><?xml version="1.0" encoding="utf-8"?>
<p:tagLst xmlns:a="http://schemas.openxmlformats.org/drawingml/2006/main" xmlns:r="http://schemas.openxmlformats.org/officeDocument/2006/relationships" xmlns:p="http://schemas.openxmlformats.org/presentationml/2006/main">
  <p:tag name="VRIJVELD" val="Voetnoot"/>
</p:tagLst>
</file>

<file path=ppt/tags/tag51.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52.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53.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54.xml><?xml version="1.0" encoding="utf-8"?>
<p:tagLst xmlns:a="http://schemas.openxmlformats.org/drawingml/2006/main" xmlns:r="http://schemas.openxmlformats.org/officeDocument/2006/relationships" xmlns:p="http://schemas.openxmlformats.org/presentationml/2006/main">
  <p:tag name="VIEWOFFICEVERSIE" val="2020.1.999.329"/>
</p:tagLst>
</file>

<file path=ppt/tags/tag55.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56.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57.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58.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59.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xml><?xml version="1.0" encoding="utf-8"?>
<p:tagLst xmlns:a="http://schemas.openxmlformats.org/drawingml/2006/main" xmlns:r="http://schemas.openxmlformats.org/officeDocument/2006/relationships" xmlns:p="http://schemas.openxmlformats.org/presentationml/2006/main">
  <p:tag name="LOCATIEACHTERGROND" val="Beeldenbank\Breedbeeld\Titel slide"/>
  <p:tag name="CURRENTBACKGROUND" val="C:\Program Files\DigiOffice\Programs\ViewOffice\Beeldenbank\Breedbeeld\Titel slide\Mast_dorp.jpg"/>
</p:tagLst>
</file>

<file path=ppt/tags/tag60.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1.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2.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3.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4.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5.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6.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67.xml><?xml version="1.0" encoding="utf-8"?>
<p:tagLst xmlns:a="http://schemas.openxmlformats.org/drawingml/2006/main" xmlns:r="http://schemas.openxmlformats.org/officeDocument/2006/relationships" xmlns:p="http://schemas.openxmlformats.org/presentationml/2006/main">
  <p:tag name="VIEWOFFICEVERSIE" val="2022.2.0.5"/>
</p:tagLst>
</file>

<file path=ppt/tags/tag7.xml><?xml version="1.0" encoding="utf-8"?>
<p:tagLst xmlns:a="http://schemas.openxmlformats.org/drawingml/2006/main" xmlns:r="http://schemas.openxmlformats.org/officeDocument/2006/relationships" xmlns:p="http://schemas.openxmlformats.org/presentationml/2006/main">
  <p:tag name="VRIJVELD" val="Voetnoot"/>
</p:tagLst>
</file>

<file path=ppt/tags/tag8.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9.xml><?xml version="1.0" encoding="utf-8"?>
<p:tagLst xmlns:a="http://schemas.openxmlformats.org/drawingml/2006/main" xmlns:r="http://schemas.openxmlformats.org/officeDocument/2006/relationships" xmlns:p="http://schemas.openxmlformats.org/presentationml/2006/main">
  <p:tag name="LOCATIEACHTERGROND" val="Beeldenbank\Breedbeeld\Titel slide"/>
</p:tagLst>
</file>

<file path=ppt/theme/theme1.xml><?xml version="1.0" encoding="utf-8"?>
<a:theme xmlns:a="http://schemas.openxmlformats.org/drawingml/2006/main" name="TenneT 16x9">
  <a:themeElements>
    <a:clrScheme name="TenneT 2020 Colour">
      <a:dk1>
        <a:srgbClr val="4B5253"/>
      </a:dk1>
      <a:lt1>
        <a:srgbClr val="FFFFFF"/>
      </a:lt1>
      <a:dk2>
        <a:srgbClr val="4B5253"/>
      </a:dk2>
      <a:lt2>
        <a:srgbClr val="FFFFFF"/>
      </a:lt2>
      <a:accent1>
        <a:srgbClr val="003584"/>
      </a:accent1>
      <a:accent2>
        <a:srgbClr val="33A92F"/>
      </a:accent2>
      <a:accent3>
        <a:srgbClr val="75ABC1"/>
      </a:accent3>
      <a:accent4>
        <a:srgbClr val="4B5253"/>
      </a:accent4>
      <a:accent5>
        <a:srgbClr val="00AEF0"/>
      </a:accent5>
      <a:accent6>
        <a:srgbClr val="F46205"/>
      </a:accent6>
      <a:hlink>
        <a:srgbClr val="00AFF0"/>
      </a:hlink>
      <a:folHlink>
        <a:srgbClr val="91A3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Breedbeeld NL.potx" id="{FB8C4603-22C4-4D57-9213-AD20B21485DC}" vid="{B008E593-A336-43AE-A19E-745E2F346F1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Breedbeeld NL</Template>
  <TotalTime>0</TotalTime>
  <Words>465</Words>
  <Application>Microsoft Office PowerPoint</Application>
  <PresentationFormat>Breedbeeld</PresentationFormat>
  <Paragraphs>147</Paragraphs>
  <Slides>20</Slides>
  <Notes>18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.Lucida Grande UI Regular</vt:lpstr>
      <vt:lpstr>Arial</vt:lpstr>
      <vt:lpstr>Calibri</vt:lpstr>
      <vt:lpstr>Systeemlettertype regulier</vt:lpstr>
      <vt:lpstr>Wingdings</vt:lpstr>
      <vt:lpstr>TenneT 16x9</vt:lpstr>
      <vt:lpstr>Bijpraatsessie Hoogspanningsstation Omgeving Sloegebied</vt:lpstr>
      <vt:lpstr>PowerPoint-presentatie</vt:lpstr>
      <vt:lpstr>Programma</vt:lpstr>
      <vt:lpstr>Update planning (1)</vt:lpstr>
      <vt:lpstr>PowerPoint-presentatie</vt:lpstr>
      <vt:lpstr>Locatie- en tracéalternatieven Notitie Reikwijdte Detailniveau</vt:lpstr>
      <vt:lpstr>Ontwikkelingen en afwegingen NRD locaties</vt:lpstr>
      <vt:lpstr>Locatie 1 Liechtensteinweg</vt:lpstr>
      <vt:lpstr>Locatie 2 Europaweg</vt:lpstr>
      <vt:lpstr>Locatie 3 Weelhoekweg</vt:lpstr>
      <vt:lpstr>Locatie 4 Frankrijkweg</vt:lpstr>
      <vt:lpstr>Proces tracés (inlussing en verkabeling 150kV)</vt:lpstr>
      <vt:lpstr>Visualisatie Locatie 1</vt:lpstr>
      <vt:lpstr>PowerPoint-presentatie</vt:lpstr>
      <vt:lpstr>Samenhang andere projecten (1)</vt:lpstr>
      <vt:lpstr>Samenhang andere projecten (2)</vt:lpstr>
      <vt:lpstr>Overig</vt:lpstr>
      <vt:lpstr>Vragen  </vt:lpstr>
      <vt:lpstr>PowerPoint-presentatie</vt:lpstr>
      <vt:lpstr>PowerPoint-presentatie</vt:lpstr>
    </vt:vector>
  </TitlesOfParts>
  <Company>TenneT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Bijpraatsessie Hoogspanningsstation Omgeving Sloegebied</dc:title>
  <dc:creator>Johanna Breuning</dc:creator>
  <cp:lastModifiedBy>Breuning, Johanna</cp:lastModifiedBy>
  <cp:revision>4</cp:revision>
  <dcterms:created xsi:type="dcterms:W3CDTF">2023-11-06T12:15:17Z</dcterms:created>
  <dcterms:modified xsi:type="dcterms:W3CDTF">2023-11-23T13:11:18Z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775f92-a237-4f7b-9e14-478e849ff03e_Enabled">
    <vt:lpwstr>true</vt:lpwstr>
  </property>
  <property fmtid="{D5CDD505-2E9C-101B-9397-08002B2CF9AE}" pid="3" name="MSIP_Label_37775f92-a237-4f7b-9e14-478e849ff03e_SetDate">
    <vt:lpwstr>2022-03-25T08:09:11Z</vt:lpwstr>
  </property>
  <property fmtid="{D5CDD505-2E9C-101B-9397-08002B2CF9AE}" pid="4" name="MSIP_Label_37775f92-a237-4f7b-9e14-478e849ff03e_Method">
    <vt:lpwstr>Standard</vt:lpwstr>
  </property>
  <property fmtid="{D5CDD505-2E9C-101B-9397-08002B2CF9AE}" pid="5" name="MSIP_Label_37775f92-a237-4f7b-9e14-478e849ff03e_Name">
    <vt:lpwstr>37775f92-a237-4f7b-9e14-478e849ff03e</vt:lpwstr>
  </property>
  <property fmtid="{D5CDD505-2E9C-101B-9397-08002B2CF9AE}" pid="6" name="MSIP_Label_37775f92-a237-4f7b-9e14-478e849ff03e_SiteId">
    <vt:lpwstr>f6e4ab33-bcda-41e9-ab92-cb088cc74df6</vt:lpwstr>
  </property>
  <property fmtid="{D5CDD505-2E9C-101B-9397-08002B2CF9AE}" pid="7" name="MSIP_Label_37775f92-a237-4f7b-9e14-478e849ff03e_ActionId">
    <vt:lpwstr>af1258e2-036e-41bc-a3fc-4b1020cbddf4</vt:lpwstr>
  </property>
  <property fmtid="{D5CDD505-2E9C-101B-9397-08002B2CF9AE}" pid="8" name="MSIP_Label_37775f92-a237-4f7b-9e14-478e849ff03e_ContentBits">
    <vt:lpwstr>0</vt:lpwstr>
  </property>
  <property fmtid="{D5CDD505-2E9C-101B-9397-08002B2CF9AE}" pid="9" name="MSIP_Label_6e118e09-08be-4360-a815-3fc29828016d_Enabled">
    <vt:lpwstr>true</vt:lpwstr>
  </property>
  <property fmtid="{D5CDD505-2E9C-101B-9397-08002B2CF9AE}" pid="10" name="MSIP_Label_6e118e09-08be-4360-a815-3fc29828016d_SetDate">
    <vt:lpwstr>2023-11-23T13:11:18Z</vt:lpwstr>
  </property>
  <property fmtid="{D5CDD505-2E9C-101B-9397-08002B2CF9AE}" pid="11" name="MSIP_Label_6e118e09-08be-4360-a815-3fc29828016d_Method">
    <vt:lpwstr>Standard</vt:lpwstr>
  </property>
  <property fmtid="{D5CDD505-2E9C-101B-9397-08002B2CF9AE}" pid="12" name="MSIP_Label_6e118e09-08be-4360-a815-3fc29828016d_Name">
    <vt:lpwstr>Internal</vt:lpwstr>
  </property>
  <property fmtid="{D5CDD505-2E9C-101B-9397-08002B2CF9AE}" pid="13" name="MSIP_Label_6e118e09-08be-4360-a815-3fc29828016d_SiteId">
    <vt:lpwstr>15b734ef-4a07-47e7-90f4-22cc84a7af23</vt:lpwstr>
  </property>
  <property fmtid="{D5CDD505-2E9C-101B-9397-08002B2CF9AE}" pid="14" name="MSIP_Label_6e118e09-08be-4360-a815-3fc29828016d_ActionId">
    <vt:lpwstr>fba4491a-dee3-4cd8-a60d-88405a480b32</vt:lpwstr>
  </property>
  <property fmtid="{D5CDD505-2E9C-101B-9397-08002B2CF9AE}" pid="15" name="MSIP_Label_6e118e09-08be-4360-a815-3fc29828016d_ContentBits">
    <vt:lpwstr>2</vt:lpwstr>
  </property>
</Properties>
</file>